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19"/>
  </p:notesMasterIdLst>
  <p:sldIdLst>
    <p:sldId id="256" r:id="rId2"/>
    <p:sldId id="258" r:id="rId3"/>
    <p:sldId id="260" r:id="rId4"/>
    <p:sldId id="262" r:id="rId5"/>
    <p:sldId id="311" r:id="rId6"/>
    <p:sldId id="313" r:id="rId7"/>
    <p:sldId id="314" r:id="rId8"/>
    <p:sldId id="330" r:id="rId9"/>
    <p:sldId id="323" r:id="rId10"/>
    <p:sldId id="326" r:id="rId11"/>
    <p:sldId id="328" r:id="rId12"/>
    <p:sldId id="329" r:id="rId13"/>
    <p:sldId id="327" r:id="rId14"/>
    <p:sldId id="319" r:id="rId15"/>
    <p:sldId id="320" r:id="rId16"/>
    <p:sldId id="289" r:id="rId17"/>
    <p:sldId id="290" r:id="rId18"/>
  </p:sldIdLst>
  <p:sldSz cx="9144000" cy="5143500" type="screen16x9"/>
  <p:notesSz cx="6858000" cy="9144000"/>
  <p:embeddedFontLst>
    <p:embeddedFont>
      <p:font typeface="Aldrich" panose="020B0604020202020204" charset="0"/>
      <p:regular r:id="rId20"/>
    </p:embeddedFont>
    <p:embeddedFont>
      <p:font typeface="Bebas Neue" panose="020B0604020202020204" charset="0"/>
      <p:regular r:id="rId21"/>
    </p:embeddedFont>
    <p:embeddedFont>
      <p:font typeface="Blinker" panose="020B0604020202020204" charset="0"/>
      <p:regular r:id="rId22"/>
      <p:bold r:id="rId23"/>
    </p:embeddedFont>
    <p:embeddedFont>
      <p:font typeface="Oswald SemiBold" panose="00000700000000000000" pitchFamily="2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4E9D"/>
    <a:srgbClr val="FBFCFD"/>
    <a:srgbClr val="596FA4"/>
    <a:srgbClr val="5E74A7"/>
    <a:srgbClr val="405C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55C30E-ED04-4613-B77C-329DA2F8C6F0}">
  <a:tblStyle styleId="{7955C30E-ED04-4613-B77C-329DA2F8C6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99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g135c37cb5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1" name="Google Shape;3661;g135c37cb5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31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592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Peak average delay of 109 minutes for 200 minute journey to travel from Cambridge to Tottenham.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14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504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5382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92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6" name="Google Shape;5116;g135e4e4275b_0_1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7" name="Google Shape;5117;g135e4e4275b_0_1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Google Shape;5129;g135e4e4275b_0_1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0" name="Google Shape;5130;g135e4e4275b_0_1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135aa6466b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0" name="Google Shape;3680;g135aa6466b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5" name="Google Shape;3705;g135aa646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6" name="Google Shape;3706;g135aa646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g135e4e4275b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8" name="Google Shape;3788;g135e4e4275b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g135e4e4275b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8" name="Google Shape;3788;g135e4e4275b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946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63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407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221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135e4e4275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135e4e4275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94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705975"/>
            <a:ext cx="4639800" cy="29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9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732425"/>
            <a:ext cx="2964600" cy="6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056992" y="-244863"/>
            <a:ext cx="2707165" cy="5633225"/>
            <a:chOff x="6056992" y="-389989"/>
            <a:chExt cx="2707165" cy="5633225"/>
          </a:xfrm>
        </p:grpSpPr>
        <p:sp>
          <p:nvSpPr>
            <p:cNvPr id="12" name="Google Shape;12;p2"/>
            <p:cNvSpPr/>
            <p:nvPr/>
          </p:nvSpPr>
          <p:spPr>
            <a:xfrm>
              <a:off x="673378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3378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3378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7217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072177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7217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072177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07217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72177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07217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7217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057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057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41057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41057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748967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74896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74896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74896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08736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08736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08736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425758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25758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425758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05699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05699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056992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5699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5699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05699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05699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05699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05699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9538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39538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3953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39538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7217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3953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41057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748967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08736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425758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41057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748967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08736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5758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41057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748967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808736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425758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41057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74896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08736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425758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7337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7337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087360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425755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41057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74896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08736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425758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39540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39540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39540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73379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73379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73379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733782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395387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73378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73378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73378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07217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072177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07217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72177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07217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072177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07217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41057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41057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41057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748967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74896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74896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808736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08736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08736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425758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425758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425758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05699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05699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056992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05699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05699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05699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05699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05699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39538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39538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39538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07217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3953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41057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748967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808736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425758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41057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748967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08736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425758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41057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748967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808736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425758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41057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74896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808736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8425758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7337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41057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74896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08736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425758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39540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39540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39540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73379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73379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3379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33782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395387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6_2_1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6" name="Google Shape;3506;p29"/>
          <p:cNvGrpSpPr/>
          <p:nvPr/>
        </p:nvGrpSpPr>
        <p:grpSpPr>
          <a:xfrm>
            <a:off x="-232849" y="-214548"/>
            <a:ext cx="9609698" cy="1691981"/>
            <a:chOff x="-232849" y="318827"/>
            <a:chExt cx="9609698" cy="1691981"/>
          </a:xfrm>
        </p:grpSpPr>
        <p:sp>
          <p:nvSpPr>
            <p:cNvPr id="3507" name="Google Shape;3507;p29"/>
            <p:cNvSpPr/>
            <p:nvPr/>
          </p:nvSpPr>
          <p:spPr>
            <a:xfrm rot="5400000">
              <a:off x="175179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9"/>
            <p:cNvSpPr/>
            <p:nvPr/>
          </p:nvSpPr>
          <p:spPr>
            <a:xfrm rot="5400000">
              <a:off x="142044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9"/>
            <p:cNvSpPr/>
            <p:nvPr/>
          </p:nvSpPr>
          <p:spPr>
            <a:xfrm rot="5400000">
              <a:off x="108909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9"/>
            <p:cNvSpPr/>
            <p:nvPr/>
          </p:nvSpPr>
          <p:spPr>
            <a:xfrm rot="5400000">
              <a:off x="757748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9"/>
            <p:cNvSpPr/>
            <p:nvPr/>
          </p:nvSpPr>
          <p:spPr>
            <a:xfrm rot="5400000">
              <a:off x="4263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9"/>
            <p:cNvSpPr/>
            <p:nvPr/>
          </p:nvSpPr>
          <p:spPr>
            <a:xfrm rot="5400000">
              <a:off x="950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9"/>
            <p:cNvSpPr/>
            <p:nvPr/>
          </p:nvSpPr>
          <p:spPr>
            <a:xfrm rot="5400000">
              <a:off x="241448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9"/>
            <p:cNvSpPr/>
            <p:nvPr/>
          </p:nvSpPr>
          <p:spPr>
            <a:xfrm rot="5400000">
              <a:off x="-2362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9"/>
            <p:cNvSpPr/>
            <p:nvPr/>
          </p:nvSpPr>
          <p:spPr>
            <a:xfrm rot="5400000">
              <a:off x="208314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9"/>
            <p:cNvSpPr/>
            <p:nvPr/>
          </p:nvSpPr>
          <p:spPr>
            <a:xfrm rot="5400000">
              <a:off x="4263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9"/>
            <p:cNvSpPr/>
            <p:nvPr/>
          </p:nvSpPr>
          <p:spPr>
            <a:xfrm rot="5400000">
              <a:off x="241448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9"/>
            <p:cNvSpPr/>
            <p:nvPr/>
          </p:nvSpPr>
          <p:spPr>
            <a:xfrm rot="5400000">
              <a:off x="-236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9"/>
            <p:cNvSpPr/>
            <p:nvPr/>
          </p:nvSpPr>
          <p:spPr>
            <a:xfrm rot="5400000">
              <a:off x="208314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9"/>
            <p:cNvSpPr/>
            <p:nvPr/>
          </p:nvSpPr>
          <p:spPr>
            <a:xfrm rot="5400000">
              <a:off x="4263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9"/>
            <p:cNvSpPr/>
            <p:nvPr/>
          </p:nvSpPr>
          <p:spPr>
            <a:xfrm rot="5400000">
              <a:off x="241448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9"/>
            <p:cNvSpPr/>
            <p:nvPr/>
          </p:nvSpPr>
          <p:spPr>
            <a:xfrm rot="5400000">
              <a:off x="-236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9"/>
            <p:cNvSpPr/>
            <p:nvPr/>
          </p:nvSpPr>
          <p:spPr>
            <a:xfrm rot="5400000">
              <a:off x="208314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9"/>
            <p:cNvSpPr/>
            <p:nvPr/>
          </p:nvSpPr>
          <p:spPr>
            <a:xfrm rot="5400000">
              <a:off x="4263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9"/>
            <p:cNvSpPr/>
            <p:nvPr/>
          </p:nvSpPr>
          <p:spPr>
            <a:xfrm rot="5400000">
              <a:off x="-236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9"/>
            <p:cNvSpPr/>
            <p:nvPr/>
          </p:nvSpPr>
          <p:spPr>
            <a:xfrm rot="5400000">
              <a:off x="208314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9"/>
            <p:cNvSpPr/>
            <p:nvPr/>
          </p:nvSpPr>
          <p:spPr>
            <a:xfrm rot="5400000">
              <a:off x="4263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9"/>
            <p:cNvSpPr/>
            <p:nvPr/>
          </p:nvSpPr>
          <p:spPr>
            <a:xfrm rot="5400000">
              <a:off x="-236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9"/>
            <p:cNvSpPr/>
            <p:nvPr/>
          </p:nvSpPr>
          <p:spPr>
            <a:xfrm rot="5400000">
              <a:off x="208315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9"/>
            <p:cNvSpPr/>
            <p:nvPr/>
          </p:nvSpPr>
          <p:spPr>
            <a:xfrm rot="5400000">
              <a:off x="1751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9"/>
            <p:cNvSpPr/>
            <p:nvPr/>
          </p:nvSpPr>
          <p:spPr>
            <a:xfrm rot="5400000">
              <a:off x="1751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9"/>
            <p:cNvSpPr/>
            <p:nvPr/>
          </p:nvSpPr>
          <p:spPr>
            <a:xfrm rot="5400000">
              <a:off x="1751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9"/>
            <p:cNvSpPr/>
            <p:nvPr/>
          </p:nvSpPr>
          <p:spPr>
            <a:xfrm rot="5400000">
              <a:off x="1751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9"/>
            <p:cNvSpPr/>
            <p:nvPr/>
          </p:nvSpPr>
          <p:spPr>
            <a:xfrm rot="5400000">
              <a:off x="14205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9"/>
            <p:cNvSpPr/>
            <p:nvPr/>
          </p:nvSpPr>
          <p:spPr>
            <a:xfrm rot="5400000">
              <a:off x="14205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9"/>
            <p:cNvSpPr/>
            <p:nvPr/>
          </p:nvSpPr>
          <p:spPr>
            <a:xfrm rot="5400000">
              <a:off x="14205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9"/>
            <p:cNvSpPr/>
            <p:nvPr/>
          </p:nvSpPr>
          <p:spPr>
            <a:xfrm rot="5400000">
              <a:off x="14205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9"/>
            <p:cNvSpPr/>
            <p:nvPr/>
          </p:nvSpPr>
          <p:spPr>
            <a:xfrm rot="5400000">
              <a:off x="10891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9"/>
            <p:cNvSpPr/>
            <p:nvPr/>
          </p:nvSpPr>
          <p:spPr>
            <a:xfrm rot="5400000">
              <a:off x="10891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9"/>
            <p:cNvSpPr/>
            <p:nvPr/>
          </p:nvSpPr>
          <p:spPr>
            <a:xfrm rot="5400000">
              <a:off x="10891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9"/>
            <p:cNvSpPr/>
            <p:nvPr/>
          </p:nvSpPr>
          <p:spPr>
            <a:xfrm rot="5400000">
              <a:off x="10891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9"/>
            <p:cNvSpPr/>
            <p:nvPr/>
          </p:nvSpPr>
          <p:spPr>
            <a:xfrm rot="5400000">
              <a:off x="757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9"/>
            <p:cNvSpPr/>
            <p:nvPr/>
          </p:nvSpPr>
          <p:spPr>
            <a:xfrm rot="5400000">
              <a:off x="757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9"/>
            <p:cNvSpPr/>
            <p:nvPr/>
          </p:nvSpPr>
          <p:spPr>
            <a:xfrm rot="5400000">
              <a:off x="757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9"/>
            <p:cNvSpPr/>
            <p:nvPr/>
          </p:nvSpPr>
          <p:spPr>
            <a:xfrm rot="5400000">
              <a:off x="757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9"/>
            <p:cNvSpPr/>
            <p:nvPr/>
          </p:nvSpPr>
          <p:spPr>
            <a:xfrm rot="5400000">
              <a:off x="2414486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9"/>
            <p:cNvSpPr/>
            <p:nvPr/>
          </p:nvSpPr>
          <p:spPr>
            <a:xfrm rot="5400000">
              <a:off x="2414486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9"/>
            <p:cNvSpPr/>
            <p:nvPr/>
          </p:nvSpPr>
          <p:spPr>
            <a:xfrm rot="5400000">
              <a:off x="950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9"/>
            <p:cNvSpPr/>
            <p:nvPr/>
          </p:nvSpPr>
          <p:spPr>
            <a:xfrm rot="5400000">
              <a:off x="950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9"/>
            <p:cNvSpPr/>
            <p:nvPr/>
          </p:nvSpPr>
          <p:spPr>
            <a:xfrm rot="5400000">
              <a:off x="950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9"/>
            <p:cNvSpPr/>
            <p:nvPr/>
          </p:nvSpPr>
          <p:spPr>
            <a:xfrm rot="5400000">
              <a:off x="950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9"/>
            <p:cNvSpPr/>
            <p:nvPr/>
          </p:nvSpPr>
          <p:spPr>
            <a:xfrm rot="5400000">
              <a:off x="473407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9"/>
            <p:cNvSpPr/>
            <p:nvPr/>
          </p:nvSpPr>
          <p:spPr>
            <a:xfrm rot="5400000">
              <a:off x="44027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9"/>
            <p:cNvSpPr/>
            <p:nvPr/>
          </p:nvSpPr>
          <p:spPr>
            <a:xfrm rot="5400000">
              <a:off x="40713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9"/>
            <p:cNvSpPr/>
            <p:nvPr/>
          </p:nvSpPr>
          <p:spPr>
            <a:xfrm rot="5400000">
              <a:off x="374002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9"/>
            <p:cNvSpPr/>
            <p:nvPr/>
          </p:nvSpPr>
          <p:spPr>
            <a:xfrm rot="5400000">
              <a:off x="340867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9"/>
            <p:cNvSpPr/>
            <p:nvPr/>
          </p:nvSpPr>
          <p:spPr>
            <a:xfrm rot="5400000">
              <a:off x="307732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9"/>
            <p:cNvSpPr/>
            <p:nvPr/>
          </p:nvSpPr>
          <p:spPr>
            <a:xfrm rot="5400000">
              <a:off x="27459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9"/>
            <p:cNvSpPr/>
            <p:nvPr/>
          </p:nvSpPr>
          <p:spPr>
            <a:xfrm rot="5400000">
              <a:off x="50654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9"/>
            <p:cNvSpPr/>
            <p:nvPr/>
          </p:nvSpPr>
          <p:spPr>
            <a:xfrm rot="5400000">
              <a:off x="34086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9"/>
            <p:cNvSpPr/>
            <p:nvPr/>
          </p:nvSpPr>
          <p:spPr>
            <a:xfrm rot="5400000">
              <a:off x="274597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9"/>
            <p:cNvSpPr/>
            <p:nvPr/>
          </p:nvSpPr>
          <p:spPr>
            <a:xfrm rot="5400000">
              <a:off x="50654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9"/>
            <p:cNvSpPr/>
            <p:nvPr/>
          </p:nvSpPr>
          <p:spPr>
            <a:xfrm rot="5400000">
              <a:off x="34086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9"/>
            <p:cNvSpPr/>
            <p:nvPr/>
          </p:nvSpPr>
          <p:spPr>
            <a:xfrm rot="5400000">
              <a:off x="274597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9"/>
            <p:cNvSpPr/>
            <p:nvPr/>
          </p:nvSpPr>
          <p:spPr>
            <a:xfrm rot="5400000">
              <a:off x="50654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9"/>
            <p:cNvSpPr/>
            <p:nvPr/>
          </p:nvSpPr>
          <p:spPr>
            <a:xfrm rot="5400000">
              <a:off x="34086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9"/>
            <p:cNvSpPr/>
            <p:nvPr/>
          </p:nvSpPr>
          <p:spPr>
            <a:xfrm rot="5400000">
              <a:off x="274597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9"/>
            <p:cNvSpPr/>
            <p:nvPr/>
          </p:nvSpPr>
          <p:spPr>
            <a:xfrm rot="5400000">
              <a:off x="50654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9"/>
            <p:cNvSpPr/>
            <p:nvPr/>
          </p:nvSpPr>
          <p:spPr>
            <a:xfrm rot="5400000">
              <a:off x="34086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9"/>
            <p:cNvSpPr/>
            <p:nvPr/>
          </p:nvSpPr>
          <p:spPr>
            <a:xfrm rot="5400000">
              <a:off x="274597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9"/>
            <p:cNvSpPr/>
            <p:nvPr/>
          </p:nvSpPr>
          <p:spPr>
            <a:xfrm rot="5400000">
              <a:off x="50654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9"/>
            <p:cNvSpPr/>
            <p:nvPr/>
          </p:nvSpPr>
          <p:spPr>
            <a:xfrm rot="5400000">
              <a:off x="4734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9"/>
            <p:cNvSpPr/>
            <p:nvPr/>
          </p:nvSpPr>
          <p:spPr>
            <a:xfrm rot="5400000">
              <a:off x="4734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9"/>
            <p:cNvSpPr/>
            <p:nvPr/>
          </p:nvSpPr>
          <p:spPr>
            <a:xfrm rot="5400000">
              <a:off x="4734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9"/>
            <p:cNvSpPr/>
            <p:nvPr/>
          </p:nvSpPr>
          <p:spPr>
            <a:xfrm rot="5400000">
              <a:off x="4734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9"/>
            <p:cNvSpPr/>
            <p:nvPr/>
          </p:nvSpPr>
          <p:spPr>
            <a:xfrm rot="5400000">
              <a:off x="440278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9"/>
            <p:cNvSpPr/>
            <p:nvPr/>
          </p:nvSpPr>
          <p:spPr>
            <a:xfrm rot="5400000">
              <a:off x="440278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9"/>
            <p:cNvSpPr/>
            <p:nvPr/>
          </p:nvSpPr>
          <p:spPr>
            <a:xfrm rot="5400000">
              <a:off x="440278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9"/>
            <p:cNvSpPr/>
            <p:nvPr/>
          </p:nvSpPr>
          <p:spPr>
            <a:xfrm rot="5400000">
              <a:off x="440278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9"/>
            <p:cNvSpPr/>
            <p:nvPr/>
          </p:nvSpPr>
          <p:spPr>
            <a:xfrm rot="5400000">
              <a:off x="40714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9"/>
            <p:cNvSpPr/>
            <p:nvPr/>
          </p:nvSpPr>
          <p:spPr>
            <a:xfrm rot="5400000">
              <a:off x="40714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9"/>
            <p:cNvSpPr/>
            <p:nvPr/>
          </p:nvSpPr>
          <p:spPr>
            <a:xfrm rot="5400000">
              <a:off x="40714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9"/>
            <p:cNvSpPr/>
            <p:nvPr/>
          </p:nvSpPr>
          <p:spPr>
            <a:xfrm rot="5400000">
              <a:off x="40714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9"/>
            <p:cNvSpPr/>
            <p:nvPr/>
          </p:nvSpPr>
          <p:spPr>
            <a:xfrm rot="5400000">
              <a:off x="3740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9"/>
            <p:cNvSpPr/>
            <p:nvPr/>
          </p:nvSpPr>
          <p:spPr>
            <a:xfrm rot="5400000">
              <a:off x="3740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9"/>
            <p:cNvSpPr/>
            <p:nvPr/>
          </p:nvSpPr>
          <p:spPr>
            <a:xfrm rot="5400000">
              <a:off x="3740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9"/>
            <p:cNvSpPr/>
            <p:nvPr/>
          </p:nvSpPr>
          <p:spPr>
            <a:xfrm rot="5400000">
              <a:off x="3740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9"/>
            <p:cNvSpPr/>
            <p:nvPr/>
          </p:nvSpPr>
          <p:spPr>
            <a:xfrm rot="5400000">
              <a:off x="307734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9"/>
            <p:cNvSpPr/>
            <p:nvPr/>
          </p:nvSpPr>
          <p:spPr>
            <a:xfrm rot="5400000">
              <a:off x="307734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9"/>
            <p:cNvSpPr/>
            <p:nvPr/>
          </p:nvSpPr>
          <p:spPr>
            <a:xfrm rot="5400000">
              <a:off x="307734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9"/>
            <p:cNvSpPr/>
            <p:nvPr/>
          </p:nvSpPr>
          <p:spPr>
            <a:xfrm rot="5400000">
              <a:off x="307734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9"/>
            <p:cNvSpPr/>
            <p:nvPr/>
          </p:nvSpPr>
          <p:spPr>
            <a:xfrm rot="5400000">
              <a:off x="738502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9"/>
            <p:cNvSpPr/>
            <p:nvPr/>
          </p:nvSpPr>
          <p:spPr>
            <a:xfrm rot="5400000">
              <a:off x="70536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9"/>
            <p:cNvSpPr/>
            <p:nvPr/>
          </p:nvSpPr>
          <p:spPr>
            <a:xfrm rot="5400000">
              <a:off x="67223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9"/>
            <p:cNvSpPr/>
            <p:nvPr/>
          </p:nvSpPr>
          <p:spPr>
            <a:xfrm rot="5400000">
              <a:off x="639097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9"/>
            <p:cNvSpPr/>
            <p:nvPr/>
          </p:nvSpPr>
          <p:spPr>
            <a:xfrm rot="5400000">
              <a:off x="605962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9"/>
            <p:cNvSpPr/>
            <p:nvPr/>
          </p:nvSpPr>
          <p:spPr>
            <a:xfrm rot="5400000">
              <a:off x="572827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9"/>
            <p:cNvSpPr/>
            <p:nvPr/>
          </p:nvSpPr>
          <p:spPr>
            <a:xfrm rot="5400000">
              <a:off x="804771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9"/>
            <p:cNvSpPr/>
            <p:nvPr/>
          </p:nvSpPr>
          <p:spPr>
            <a:xfrm rot="5400000">
              <a:off x="53969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9"/>
            <p:cNvSpPr/>
            <p:nvPr/>
          </p:nvSpPr>
          <p:spPr>
            <a:xfrm rot="5400000">
              <a:off x="77163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9"/>
            <p:cNvSpPr/>
            <p:nvPr/>
          </p:nvSpPr>
          <p:spPr>
            <a:xfrm rot="5400000">
              <a:off x="605962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9"/>
            <p:cNvSpPr/>
            <p:nvPr/>
          </p:nvSpPr>
          <p:spPr>
            <a:xfrm rot="5400000">
              <a:off x="804771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9"/>
            <p:cNvSpPr/>
            <p:nvPr/>
          </p:nvSpPr>
          <p:spPr>
            <a:xfrm rot="5400000">
              <a:off x="539692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9"/>
            <p:cNvSpPr/>
            <p:nvPr/>
          </p:nvSpPr>
          <p:spPr>
            <a:xfrm rot="5400000">
              <a:off x="77163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9"/>
            <p:cNvSpPr/>
            <p:nvPr/>
          </p:nvSpPr>
          <p:spPr>
            <a:xfrm rot="5400000">
              <a:off x="605962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9"/>
            <p:cNvSpPr/>
            <p:nvPr/>
          </p:nvSpPr>
          <p:spPr>
            <a:xfrm rot="5400000">
              <a:off x="804771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9"/>
            <p:cNvSpPr/>
            <p:nvPr/>
          </p:nvSpPr>
          <p:spPr>
            <a:xfrm rot="5400000">
              <a:off x="539692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9"/>
            <p:cNvSpPr/>
            <p:nvPr/>
          </p:nvSpPr>
          <p:spPr>
            <a:xfrm rot="5400000">
              <a:off x="77163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9"/>
            <p:cNvSpPr/>
            <p:nvPr/>
          </p:nvSpPr>
          <p:spPr>
            <a:xfrm rot="5400000">
              <a:off x="605962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9"/>
            <p:cNvSpPr/>
            <p:nvPr/>
          </p:nvSpPr>
          <p:spPr>
            <a:xfrm rot="5400000">
              <a:off x="539692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9"/>
            <p:cNvSpPr/>
            <p:nvPr/>
          </p:nvSpPr>
          <p:spPr>
            <a:xfrm rot="5400000">
              <a:off x="77163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9"/>
            <p:cNvSpPr/>
            <p:nvPr/>
          </p:nvSpPr>
          <p:spPr>
            <a:xfrm rot="5400000">
              <a:off x="605962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9"/>
            <p:cNvSpPr/>
            <p:nvPr/>
          </p:nvSpPr>
          <p:spPr>
            <a:xfrm rot="5400000">
              <a:off x="539692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9"/>
            <p:cNvSpPr/>
            <p:nvPr/>
          </p:nvSpPr>
          <p:spPr>
            <a:xfrm rot="5400000">
              <a:off x="77163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9"/>
            <p:cNvSpPr/>
            <p:nvPr/>
          </p:nvSpPr>
          <p:spPr>
            <a:xfrm rot="5400000">
              <a:off x="7385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9"/>
            <p:cNvSpPr/>
            <p:nvPr/>
          </p:nvSpPr>
          <p:spPr>
            <a:xfrm rot="5400000">
              <a:off x="7385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9"/>
            <p:cNvSpPr/>
            <p:nvPr/>
          </p:nvSpPr>
          <p:spPr>
            <a:xfrm rot="5400000">
              <a:off x="7385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9"/>
            <p:cNvSpPr/>
            <p:nvPr/>
          </p:nvSpPr>
          <p:spPr>
            <a:xfrm rot="5400000">
              <a:off x="7385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9"/>
            <p:cNvSpPr/>
            <p:nvPr/>
          </p:nvSpPr>
          <p:spPr>
            <a:xfrm rot="5400000">
              <a:off x="70537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9"/>
            <p:cNvSpPr/>
            <p:nvPr/>
          </p:nvSpPr>
          <p:spPr>
            <a:xfrm rot="5400000">
              <a:off x="70537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9"/>
            <p:cNvSpPr/>
            <p:nvPr/>
          </p:nvSpPr>
          <p:spPr>
            <a:xfrm rot="5400000">
              <a:off x="70537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9"/>
            <p:cNvSpPr/>
            <p:nvPr/>
          </p:nvSpPr>
          <p:spPr>
            <a:xfrm rot="5400000">
              <a:off x="70537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9"/>
            <p:cNvSpPr/>
            <p:nvPr/>
          </p:nvSpPr>
          <p:spPr>
            <a:xfrm rot="5400000">
              <a:off x="672235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9"/>
            <p:cNvSpPr/>
            <p:nvPr/>
          </p:nvSpPr>
          <p:spPr>
            <a:xfrm rot="5400000">
              <a:off x="672235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9"/>
            <p:cNvSpPr/>
            <p:nvPr/>
          </p:nvSpPr>
          <p:spPr>
            <a:xfrm rot="5400000">
              <a:off x="672235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9"/>
            <p:cNvSpPr/>
            <p:nvPr/>
          </p:nvSpPr>
          <p:spPr>
            <a:xfrm rot="5400000">
              <a:off x="672235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9"/>
            <p:cNvSpPr/>
            <p:nvPr/>
          </p:nvSpPr>
          <p:spPr>
            <a:xfrm rot="5400000">
              <a:off x="6391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9"/>
            <p:cNvSpPr/>
            <p:nvPr/>
          </p:nvSpPr>
          <p:spPr>
            <a:xfrm rot="5400000">
              <a:off x="6391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9"/>
            <p:cNvSpPr/>
            <p:nvPr/>
          </p:nvSpPr>
          <p:spPr>
            <a:xfrm rot="5400000">
              <a:off x="6391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9"/>
            <p:cNvSpPr/>
            <p:nvPr/>
          </p:nvSpPr>
          <p:spPr>
            <a:xfrm rot="5400000">
              <a:off x="6391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9"/>
            <p:cNvSpPr/>
            <p:nvPr/>
          </p:nvSpPr>
          <p:spPr>
            <a:xfrm rot="5400000">
              <a:off x="8047711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9"/>
            <p:cNvSpPr/>
            <p:nvPr/>
          </p:nvSpPr>
          <p:spPr>
            <a:xfrm rot="5400000">
              <a:off x="8047711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9"/>
            <p:cNvSpPr/>
            <p:nvPr/>
          </p:nvSpPr>
          <p:spPr>
            <a:xfrm rot="5400000">
              <a:off x="5728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9"/>
            <p:cNvSpPr/>
            <p:nvPr/>
          </p:nvSpPr>
          <p:spPr>
            <a:xfrm rot="5400000">
              <a:off x="5728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9"/>
            <p:cNvSpPr/>
            <p:nvPr/>
          </p:nvSpPr>
          <p:spPr>
            <a:xfrm rot="5400000">
              <a:off x="5728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9"/>
            <p:cNvSpPr/>
            <p:nvPr/>
          </p:nvSpPr>
          <p:spPr>
            <a:xfrm rot="5400000">
              <a:off x="5728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9"/>
            <p:cNvSpPr/>
            <p:nvPr/>
          </p:nvSpPr>
          <p:spPr>
            <a:xfrm rot="5400000">
              <a:off x="90418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9"/>
            <p:cNvSpPr/>
            <p:nvPr/>
          </p:nvSpPr>
          <p:spPr>
            <a:xfrm rot="5400000">
              <a:off x="87105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9"/>
            <p:cNvSpPr/>
            <p:nvPr/>
          </p:nvSpPr>
          <p:spPr>
            <a:xfrm rot="5400000">
              <a:off x="837920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9"/>
            <p:cNvSpPr/>
            <p:nvPr/>
          </p:nvSpPr>
          <p:spPr>
            <a:xfrm rot="5400000">
              <a:off x="90418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9"/>
            <p:cNvSpPr/>
            <p:nvPr/>
          </p:nvSpPr>
          <p:spPr>
            <a:xfrm rot="5400000">
              <a:off x="837920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9"/>
            <p:cNvSpPr/>
            <p:nvPr/>
          </p:nvSpPr>
          <p:spPr>
            <a:xfrm rot="5400000">
              <a:off x="90418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9"/>
            <p:cNvSpPr/>
            <p:nvPr/>
          </p:nvSpPr>
          <p:spPr>
            <a:xfrm rot="5400000">
              <a:off x="837920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9"/>
            <p:cNvSpPr/>
            <p:nvPr/>
          </p:nvSpPr>
          <p:spPr>
            <a:xfrm rot="5400000">
              <a:off x="90418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9"/>
            <p:cNvSpPr/>
            <p:nvPr/>
          </p:nvSpPr>
          <p:spPr>
            <a:xfrm rot="5400000">
              <a:off x="8379201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9"/>
            <p:cNvSpPr/>
            <p:nvPr/>
          </p:nvSpPr>
          <p:spPr>
            <a:xfrm rot="5400000">
              <a:off x="90418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9"/>
            <p:cNvSpPr/>
            <p:nvPr/>
          </p:nvSpPr>
          <p:spPr>
            <a:xfrm rot="5400000">
              <a:off x="8379201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9"/>
            <p:cNvSpPr/>
            <p:nvPr/>
          </p:nvSpPr>
          <p:spPr>
            <a:xfrm rot="5400000">
              <a:off x="87105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9"/>
            <p:cNvSpPr/>
            <p:nvPr/>
          </p:nvSpPr>
          <p:spPr>
            <a:xfrm rot="5400000">
              <a:off x="87105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9"/>
            <p:cNvSpPr/>
            <p:nvPr/>
          </p:nvSpPr>
          <p:spPr>
            <a:xfrm rot="5400000">
              <a:off x="87105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9"/>
            <p:cNvSpPr/>
            <p:nvPr/>
          </p:nvSpPr>
          <p:spPr>
            <a:xfrm rot="5400000">
              <a:off x="87105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52" name="Google Shape;36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77000" y="76200"/>
            <a:ext cx="3590799" cy="322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3"/>
          <p:cNvGrpSpPr/>
          <p:nvPr/>
        </p:nvGrpSpPr>
        <p:grpSpPr>
          <a:xfrm>
            <a:off x="3503217" y="-134299"/>
            <a:ext cx="5752593" cy="2982285"/>
            <a:chOff x="3731817" y="-410524"/>
            <a:chExt cx="5752593" cy="2982285"/>
          </a:xfrm>
        </p:grpSpPr>
        <p:sp>
          <p:nvSpPr>
            <p:cNvPr id="150" name="Google Shape;150;p3"/>
            <p:cNvSpPr/>
            <p:nvPr/>
          </p:nvSpPr>
          <p:spPr>
            <a:xfrm>
              <a:off x="779255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79255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79255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408607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408607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440860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747002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747002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747002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747002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74700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747002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74700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74700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08539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08539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085397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508539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5423792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42379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542379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542379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576218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576218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576218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10058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10058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10058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643897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643897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643897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643897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77737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677737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677737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677737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711576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711576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711576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711576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745416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745416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745416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8130954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8130954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8130954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8130954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8130954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8130954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8130954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8469349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8469349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8469349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73181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731817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731817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731817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731817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73181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731817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731817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73181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4070212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4070212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407021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407021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807615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07615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807615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807615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9146010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9146010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9146010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9146010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9146010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9146010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9146010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9146010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9146010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8807615" y="15775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8469349" y="190891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8807615" y="190891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8469284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74700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07021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779255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5085397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5423792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5762187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10058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43897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77737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711576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745416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779255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085397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423792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762187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10058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43897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677737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711576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745416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779255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085397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423792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762187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610058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43897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677737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711576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745416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779255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085397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5423792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5762187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610058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643897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77737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711576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745416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440861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440861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762185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6100580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745410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779249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813089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846933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8807729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8807729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8807729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846933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846933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8130954" y="15775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8469349" y="15775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779255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5085397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5423792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5762187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610058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643897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677737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711576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745416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070227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07022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4070227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440862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4408622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4408622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408607" y="5835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070212" y="5835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3"/>
          <p:cNvSpPr txBox="1">
            <a:spLocks noGrp="1"/>
          </p:cNvSpPr>
          <p:nvPr>
            <p:ph type="title"/>
          </p:nvPr>
        </p:nvSpPr>
        <p:spPr>
          <a:xfrm>
            <a:off x="720000" y="3251675"/>
            <a:ext cx="479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4" name="Google Shape;30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811825"/>
            <a:ext cx="1206900" cy="1206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5" name="Google Shape;305;p3"/>
          <p:cNvSpPr txBox="1">
            <a:spLocks noGrp="1"/>
          </p:cNvSpPr>
          <p:nvPr>
            <p:ph type="subTitle" idx="1"/>
          </p:nvPr>
        </p:nvSpPr>
        <p:spPr>
          <a:xfrm>
            <a:off x="720000" y="4169675"/>
            <a:ext cx="47949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7"/>
          <p:cNvGrpSpPr/>
          <p:nvPr/>
        </p:nvGrpSpPr>
        <p:grpSpPr>
          <a:xfrm>
            <a:off x="5103417" y="2647951"/>
            <a:ext cx="5752593" cy="2982285"/>
            <a:chOff x="3731817" y="-410524"/>
            <a:chExt cx="5752593" cy="2982285"/>
          </a:xfrm>
        </p:grpSpPr>
        <p:sp>
          <p:nvSpPr>
            <p:cNvPr id="739" name="Google Shape;739;p7"/>
            <p:cNvSpPr/>
            <p:nvPr/>
          </p:nvSpPr>
          <p:spPr>
            <a:xfrm>
              <a:off x="779255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779255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779255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4408607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4408607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440860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4747002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4747002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4747002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4747002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474700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4747002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474700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474700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508539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508539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5085397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508539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5423792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542379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542379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542379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576218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576218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576218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610058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610058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610058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643897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643897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643897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643897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677737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677737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677737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677737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711576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711576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711576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711576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745416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745416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745416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8130954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8130954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8130954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8130954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8130954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8130954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8130954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8469349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8469349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8469349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373181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3731817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3731817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3731817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3731817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373181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3731817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3731817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373181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4070212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4070212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407021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407021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8807615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8807615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8807615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8807615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9146010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9146010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9146010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9146010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9146010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9146010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9146010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9146010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9146010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8807615" y="15775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8469349" y="190891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8807615" y="190891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8469284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474700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407021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779255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5085397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5423792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5762187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610058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643897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677737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711576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745416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779255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5085397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5423792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5762187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610058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643897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677737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711576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745416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779255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5085397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5423792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5762187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610058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643897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677737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711576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745416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779255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5085397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5423792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5762187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610058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643897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677737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711576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745416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440861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440861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5762185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6100580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745410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779249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813089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846933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8807729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8807729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8807729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846933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846933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8130954" y="15775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8469349" y="15775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779255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5085397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5423792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5762187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610058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643897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677737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711576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745416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4070227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407022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4070227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440862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4408622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4408622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4408607" y="5835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4070212" y="5835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" name="Google Shape;892;p7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7"/>
          <p:cNvSpPr txBox="1">
            <a:spLocks noGrp="1"/>
          </p:cNvSpPr>
          <p:nvPr>
            <p:ph type="body" idx="1"/>
          </p:nvPr>
        </p:nvSpPr>
        <p:spPr>
          <a:xfrm>
            <a:off x="720000" y="1443250"/>
            <a:ext cx="3861000" cy="28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13"/>
          <p:cNvGrpSpPr/>
          <p:nvPr/>
        </p:nvGrpSpPr>
        <p:grpSpPr>
          <a:xfrm>
            <a:off x="6926317" y="-244863"/>
            <a:ext cx="2707165" cy="5633225"/>
            <a:chOff x="6056992" y="-389989"/>
            <a:chExt cx="2707165" cy="5633225"/>
          </a:xfrm>
        </p:grpSpPr>
        <p:sp>
          <p:nvSpPr>
            <p:cNvPr id="1416" name="Google Shape;1416;p13"/>
            <p:cNvSpPr/>
            <p:nvPr/>
          </p:nvSpPr>
          <p:spPr>
            <a:xfrm>
              <a:off x="673378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673378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673378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707217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7072177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707217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7072177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707217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7072177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707217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707217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741057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741057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741057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741057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7748967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774896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774896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774896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808736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808736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808736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8425758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8425758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8425758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605699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605699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6056992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605699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605699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605699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605699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605699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605699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639538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639538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63953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639538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707217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63953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741057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7748967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808736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8425758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741057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7748967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808736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8425758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741057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7748967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808736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8425758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741057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774896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808736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8425758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67337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67337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8087360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8425755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741057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774896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808736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8425758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639540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639540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639540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673379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673379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673379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6733782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6395387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673378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673378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673378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707217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7072177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707217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7072177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707217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7072177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707217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741057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741057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741057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7748967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774896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774896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808736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808736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808736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8425758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8425758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8425758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605699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605699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6056992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605699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605699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605699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605699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605699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639538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639538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639538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707217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63953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741057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7748967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808736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8425758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741057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7748967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808736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8425758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741057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7748967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808736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8425758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741057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774896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808736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8425758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67337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741057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774896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808736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8425758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639540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639540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639540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673379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673379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673379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6733782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6395387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2" name="Google Shape;1552;p13"/>
          <p:cNvSpPr txBox="1">
            <a:spLocks noGrp="1"/>
          </p:cNvSpPr>
          <p:nvPr>
            <p:ph type="title" hasCustomPrompt="1"/>
          </p:nvPr>
        </p:nvSpPr>
        <p:spPr>
          <a:xfrm>
            <a:off x="713225" y="1225450"/>
            <a:ext cx="640200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3" name="Google Shape;1553;p13"/>
          <p:cNvSpPr txBox="1">
            <a:spLocks noGrp="1"/>
          </p:cNvSpPr>
          <p:nvPr>
            <p:ph type="subTitle" idx="1"/>
          </p:nvPr>
        </p:nvSpPr>
        <p:spPr>
          <a:xfrm>
            <a:off x="713225" y="2333961"/>
            <a:ext cx="2427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4" name="Google Shape;1554;p13"/>
          <p:cNvSpPr txBox="1">
            <a:spLocks noGrp="1"/>
          </p:cNvSpPr>
          <p:nvPr>
            <p:ph type="title" idx="2" hasCustomPrompt="1"/>
          </p:nvPr>
        </p:nvSpPr>
        <p:spPr>
          <a:xfrm>
            <a:off x="3401925" y="1225450"/>
            <a:ext cx="640200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5" name="Google Shape;1555;p13"/>
          <p:cNvSpPr txBox="1">
            <a:spLocks noGrp="1"/>
          </p:cNvSpPr>
          <p:nvPr>
            <p:ph type="subTitle" idx="3"/>
          </p:nvPr>
        </p:nvSpPr>
        <p:spPr>
          <a:xfrm>
            <a:off x="3401925" y="2333961"/>
            <a:ext cx="2423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014850"/>
            <a:ext cx="640200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7" name="Google Shape;1557;p13"/>
          <p:cNvSpPr txBox="1">
            <a:spLocks noGrp="1"/>
          </p:cNvSpPr>
          <p:nvPr>
            <p:ph type="subTitle" idx="5"/>
          </p:nvPr>
        </p:nvSpPr>
        <p:spPr>
          <a:xfrm>
            <a:off x="713225" y="4123778"/>
            <a:ext cx="2427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8" name="Google Shape;1558;p13"/>
          <p:cNvSpPr txBox="1">
            <a:spLocks noGrp="1"/>
          </p:cNvSpPr>
          <p:nvPr>
            <p:ph type="title" idx="6" hasCustomPrompt="1"/>
          </p:nvPr>
        </p:nvSpPr>
        <p:spPr>
          <a:xfrm>
            <a:off x="3401925" y="3014850"/>
            <a:ext cx="640200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9" name="Google Shape;1559;p13"/>
          <p:cNvSpPr txBox="1">
            <a:spLocks noGrp="1"/>
          </p:cNvSpPr>
          <p:nvPr>
            <p:ph type="subTitle" idx="7"/>
          </p:nvPr>
        </p:nvSpPr>
        <p:spPr>
          <a:xfrm>
            <a:off x="3401925" y="4123778"/>
            <a:ext cx="2423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0" name="Google Shape;1560;p13"/>
          <p:cNvSpPr txBox="1">
            <a:spLocks noGrp="1"/>
          </p:cNvSpPr>
          <p:nvPr>
            <p:ph type="title" idx="8"/>
          </p:nvPr>
        </p:nvSpPr>
        <p:spPr>
          <a:xfrm>
            <a:off x="718125" y="544400"/>
            <a:ext cx="771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13"/>
          <p:cNvSpPr txBox="1">
            <a:spLocks noGrp="1"/>
          </p:cNvSpPr>
          <p:nvPr>
            <p:ph type="subTitle" idx="9"/>
          </p:nvPr>
        </p:nvSpPr>
        <p:spPr>
          <a:xfrm>
            <a:off x="713225" y="1895050"/>
            <a:ext cx="24273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2" name="Google Shape;1562;p13"/>
          <p:cNvSpPr txBox="1">
            <a:spLocks noGrp="1"/>
          </p:cNvSpPr>
          <p:nvPr>
            <p:ph type="subTitle" idx="13"/>
          </p:nvPr>
        </p:nvSpPr>
        <p:spPr>
          <a:xfrm>
            <a:off x="3401925" y="1895050"/>
            <a:ext cx="24231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3" name="Google Shape;1563;p13"/>
          <p:cNvSpPr txBox="1">
            <a:spLocks noGrp="1"/>
          </p:cNvSpPr>
          <p:nvPr>
            <p:ph type="subTitle" idx="14"/>
          </p:nvPr>
        </p:nvSpPr>
        <p:spPr>
          <a:xfrm>
            <a:off x="713225" y="3684450"/>
            <a:ext cx="24273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4" name="Google Shape;1564;p13"/>
          <p:cNvSpPr txBox="1">
            <a:spLocks noGrp="1"/>
          </p:cNvSpPr>
          <p:nvPr>
            <p:ph type="subTitle" idx="15"/>
          </p:nvPr>
        </p:nvSpPr>
        <p:spPr>
          <a:xfrm>
            <a:off x="3401925" y="3684450"/>
            <a:ext cx="24231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"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6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_1"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7" name="Google Shape;2377;p21"/>
          <p:cNvGrpSpPr/>
          <p:nvPr/>
        </p:nvGrpSpPr>
        <p:grpSpPr>
          <a:xfrm>
            <a:off x="7638142" y="-220937"/>
            <a:ext cx="2707165" cy="3313775"/>
            <a:chOff x="-1239158" y="-297137"/>
            <a:chExt cx="2707165" cy="3313775"/>
          </a:xfrm>
        </p:grpSpPr>
        <p:sp>
          <p:nvSpPr>
            <p:cNvPr id="2378" name="Google Shape;2378;p21"/>
            <p:cNvSpPr/>
            <p:nvPr/>
          </p:nvSpPr>
          <p:spPr>
            <a:xfrm>
              <a:off x="-562368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1"/>
            <p:cNvSpPr/>
            <p:nvPr/>
          </p:nvSpPr>
          <p:spPr>
            <a:xfrm>
              <a:off x="-562368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1"/>
            <p:cNvSpPr/>
            <p:nvPr/>
          </p:nvSpPr>
          <p:spPr>
            <a:xfrm>
              <a:off x="-562368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1"/>
            <p:cNvSpPr/>
            <p:nvPr/>
          </p:nvSpPr>
          <p:spPr>
            <a:xfrm>
              <a:off x="-223973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1"/>
            <p:cNvSpPr/>
            <p:nvPr/>
          </p:nvSpPr>
          <p:spPr>
            <a:xfrm>
              <a:off x="-223973" y="10283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1"/>
            <p:cNvSpPr/>
            <p:nvPr/>
          </p:nvSpPr>
          <p:spPr>
            <a:xfrm>
              <a:off x="-223973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1"/>
            <p:cNvSpPr/>
            <p:nvPr/>
          </p:nvSpPr>
          <p:spPr>
            <a:xfrm>
              <a:off x="-223973" y="169109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1"/>
            <p:cNvSpPr/>
            <p:nvPr/>
          </p:nvSpPr>
          <p:spPr>
            <a:xfrm>
              <a:off x="-223973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1"/>
            <p:cNvSpPr/>
            <p:nvPr/>
          </p:nvSpPr>
          <p:spPr>
            <a:xfrm>
              <a:off x="-223973" y="23537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1"/>
            <p:cNvSpPr/>
            <p:nvPr/>
          </p:nvSpPr>
          <p:spPr>
            <a:xfrm>
              <a:off x="-223973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1"/>
            <p:cNvSpPr/>
            <p:nvPr/>
          </p:nvSpPr>
          <p:spPr>
            <a:xfrm>
              <a:off x="-223973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1"/>
            <p:cNvSpPr/>
            <p:nvPr/>
          </p:nvSpPr>
          <p:spPr>
            <a:xfrm>
              <a:off x="114422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1"/>
            <p:cNvSpPr/>
            <p:nvPr/>
          </p:nvSpPr>
          <p:spPr>
            <a:xfrm>
              <a:off x="114422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1"/>
            <p:cNvSpPr/>
            <p:nvPr/>
          </p:nvSpPr>
          <p:spPr>
            <a:xfrm>
              <a:off x="114422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1"/>
            <p:cNvSpPr/>
            <p:nvPr/>
          </p:nvSpPr>
          <p:spPr>
            <a:xfrm>
              <a:off x="114422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1"/>
            <p:cNvSpPr/>
            <p:nvPr/>
          </p:nvSpPr>
          <p:spPr>
            <a:xfrm>
              <a:off x="452817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1"/>
            <p:cNvSpPr/>
            <p:nvPr/>
          </p:nvSpPr>
          <p:spPr>
            <a:xfrm>
              <a:off x="452817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1"/>
            <p:cNvSpPr/>
            <p:nvPr/>
          </p:nvSpPr>
          <p:spPr>
            <a:xfrm>
              <a:off x="452817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1"/>
            <p:cNvSpPr/>
            <p:nvPr/>
          </p:nvSpPr>
          <p:spPr>
            <a:xfrm>
              <a:off x="452817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1"/>
            <p:cNvSpPr/>
            <p:nvPr/>
          </p:nvSpPr>
          <p:spPr>
            <a:xfrm>
              <a:off x="791212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1"/>
            <p:cNvSpPr/>
            <p:nvPr/>
          </p:nvSpPr>
          <p:spPr>
            <a:xfrm>
              <a:off x="791212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1"/>
            <p:cNvSpPr/>
            <p:nvPr/>
          </p:nvSpPr>
          <p:spPr>
            <a:xfrm>
              <a:off x="791212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1"/>
            <p:cNvSpPr/>
            <p:nvPr/>
          </p:nvSpPr>
          <p:spPr>
            <a:xfrm>
              <a:off x="1129608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1"/>
            <p:cNvSpPr/>
            <p:nvPr/>
          </p:nvSpPr>
          <p:spPr>
            <a:xfrm>
              <a:off x="1129608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1"/>
            <p:cNvSpPr/>
            <p:nvPr/>
          </p:nvSpPr>
          <p:spPr>
            <a:xfrm>
              <a:off x="1129608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1"/>
            <p:cNvSpPr/>
            <p:nvPr/>
          </p:nvSpPr>
          <p:spPr>
            <a:xfrm>
              <a:off x="-1239158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1"/>
            <p:cNvSpPr/>
            <p:nvPr/>
          </p:nvSpPr>
          <p:spPr>
            <a:xfrm>
              <a:off x="-1239158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1"/>
            <p:cNvSpPr/>
            <p:nvPr/>
          </p:nvSpPr>
          <p:spPr>
            <a:xfrm>
              <a:off x="-1239158" y="10283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1"/>
            <p:cNvSpPr/>
            <p:nvPr/>
          </p:nvSpPr>
          <p:spPr>
            <a:xfrm>
              <a:off x="-1239158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1"/>
            <p:cNvSpPr/>
            <p:nvPr/>
          </p:nvSpPr>
          <p:spPr>
            <a:xfrm>
              <a:off x="-1239158" y="169109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1"/>
            <p:cNvSpPr/>
            <p:nvPr/>
          </p:nvSpPr>
          <p:spPr>
            <a:xfrm>
              <a:off x="-1239158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1"/>
            <p:cNvSpPr/>
            <p:nvPr/>
          </p:nvSpPr>
          <p:spPr>
            <a:xfrm>
              <a:off x="-1239158" y="23537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1"/>
            <p:cNvSpPr/>
            <p:nvPr/>
          </p:nvSpPr>
          <p:spPr>
            <a:xfrm>
              <a:off x="-1239158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1"/>
            <p:cNvSpPr/>
            <p:nvPr/>
          </p:nvSpPr>
          <p:spPr>
            <a:xfrm>
              <a:off x="-1239158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1"/>
            <p:cNvSpPr/>
            <p:nvPr/>
          </p:nvSpPr>
          <p:spPr>
            <a:xfrm>
              <a:off x="-900763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1"/>
            <p:cNvSpPr/>
            <p:nvPr/>
          </p:nvSpPr>
          <p:spPr>
            <a:xfrm>
              <a:off x="-900763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1"/>
            <p:cNvSpPr/>
            <p:nvPr/>
          </p:nvSpPr>
          <p:spPr>
            <a:xfrm>
              <a:off x="-900763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1"/>
            <p:cNvSpPr/>
            <p:nvPr/>
          </p:nvSpPr>
          <p:spPr>
            <a:xfrm>
              <a:off x="-900763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1"/>
            <p:cNvSpPr/>
            <p:nvPr/>
          </p:nvSpPr>
          <p:spPr>
            <a:xfrm>
              <a:off x="-223973" y="3656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1"/>
            <p:cNvSpPr/>
            <p:nvPr/>
          </p:nvSpPr>
          <p:spPr>
            <a:xfrm>
              <a:off x="-900763" y="3656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1"/>
            <p:cNvSpPr/>
            <p:nvPr/>
          </p:nvSpPr>
          <p:spPr>
            <a:xfrm>
              <a:off x="114422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1"/>
            <p:cNvSpPr/>
            <p:nvPr/>
          </p:nvSpPr>
          <p:spPr>
            <a:xfrm>
              <a:off x="452817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1"/>
            <p:cNvSpPr/>
            <p:nvPr/>
          </p:nvSpPr>
          <p:spPr>
            <a:xfrm>
              <a:off x="791212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1"/>
            <p:cNvSpPr/>
            <p:nvPr/>
          </p:nvSpPr>
          <p:spPr>
            <a:xfrm>
              <a:off x="1129608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1"/>
            <p:cNvSpPr/>
            <p:nvPr/>
          </p:nvSpPr>
          <p:spPr>
            <a:xfrm>
              <a:off x="114422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1"/>
            <p:cNvSpPr/>
            <p:nvPr/>
          </p:nvSpPr>
          <p:spPr>
            <a:xfrm>
              <a:off x="452817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1"/>
            <p:cNvSpPr/>
            <p:nvPr/>
          </p:nvSpPr>
          <p:spPr>
            <a:xfrm>
              <a:off x="791212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1"/>
            <p:cNvSpPr/>
            <p:nvPr/>
          </p:nvSpPr>
          <p:spPr>
            <a:xfrm>
              <a:off x="1129608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1"/>
            <p:cNvSpPr/>
            <p:nvPr/>
          </p:nvSpPr>
          <p:spPr>
            <a:xfrm>
              <a:off x="114422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1"/>
            <p:cNvSpPr/>
            <p:nvPr/>
          </p:nvSpPr>
          <p:spPr>
            <a:xfrm>
              <a:off x="452817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1"/>
            <p:cNvSpPr/>
            <p:nvPr/>
          </p:nvSpPr>
          <p:spPr>
            <a:xfrm>
              <a:off x="791212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1"/>
            <p:cNvSpPr/>
            <p:nvPr/>
          </p:nvSpPr>
          <p:spPr>
            <a:xfrm>
              <a:off x="1129608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1"/>
            <p:cNvSpPr/>
            <p:nvPr/>
          </p:nvSpPr>
          <p:spPr>
            <a:xfrm>
              <a:off x="114422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1"/>
            <p:cNvSpPr/>
            <p:nvPr/>
          </p:nvSpPr>
          <p:spPr>
            <a:xfrm>
              <a:off x="452817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1"/>
            <p:cNvSpPr/>
            <p:nvPr/>
          </p:nvSpPr>
          <p:spPr>
            <a:xfrm>
              <a:off x="791212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1"/>
            <p:cNvSpPr/>
            <p:nvPr/>
          </p:nvSpPr>
          <p:spPr>
            <a:xfrm>
              <a:off x="1129608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1"/>
            <p:cNvSpPr/>
            <p:nvPr/>
          </p:nvSpPr>
          <p:spPr>
            <a:xfrm>
              <a:off x="-562363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1"/>
            <p:cNvSpPr/>
            <p:nvPr/>
          </p:nvSpPr>
          <p:spPr>
            <a:xfrm>
              <a:off x="-562363" y="3656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1"/>
            <p:cNvSpPr/>
            <p:nvPr/>
          </p:nvSpPr>
          <p:spPr>
            <a:xfrm>
              <a:off x="791210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1"/>
            <p:cNvSpPr/>
            <p:nvPr/>
          </p:nvSpPr>
          <p:spPr>
            <a:xfrm>
              <a:off x="1129605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1"/>
            <p:cNvSpPr/>
            <p:nvPr/>
          </p:nvSpPr>
          <p:spPr>
            <a:xfrm>
              <a:off x="114422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1"/>
            <p:cNvSpPr/>
            <p:nvPr/>
          </p:nvSpPr>
          <p:spPr>
            <a:xfrm>
              <a:off x="452817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1"/>
            <p:cNvSpPr/>
            <p:nvPr/>
          </p:nvSpPr>
          <p:spPr>
            <a:xfrm>
              <a:off x="791212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1"/>
            <p:cNvSpPr/>
            <p:nvPr/>
          </p:nvSpPr>
          <p:spPr>
            <a:xfrm>
              <a:off x="1129608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1"/>
            <p:cNvSpPr/>
            <p:nvPr/>
          </p:nvSpPr>
          <p:spPr>
            <a:xfrm>
              <a:off x="-900748" y="169109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1"/>
            <p:cNvSpPr/>
            <p:nvPr/>
          </p:nvSpPr>
          <p:spPr>
            <a:xfrm>
              <a:off x="-900748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1"/>
            <p:cNvSpPr/>
            <p:nvPr/>
          </p:nvSpPr>
          <p:spPr>
            <a:xfrm>
              <a:off x="-900748" y="23537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1"/>
            <p:cNvSpPr/>
            <p:nvPr/>
          </p:nvSpPr>
          <p:spPr>
            <a:xfrm>
              <a:off x="-562353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1"/>
            <p:cNvSpPr/>
            <p:nvPr/>
          </p:nvSpPr>
          <p:spPr>
            <a:xfrm>
              <a:off x="-562353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1"/>
            <p:cNvSpPr/>
            <p:nvPr/>
          </p:nvSpPr>
          <p:spPr>
            <a:xfrm>
              <a:off x="-562353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1"/>
            <p:cNvSpPr/>
            <p:nvPr/>
          </p:nvSpPr>
          <p:spPr>
            <a:xfrm>
              <a:off x="-562368" y="10284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1"/>
            <p:cNvSpPr/>
            <p:nvPr/>
          </p:nvSpPr>
          <p:spPr>
            <a:xfrm>
              <a:off x="-900763" y="10284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1"/>
            <p:cNvSpPr/>
            <p:nvPr/>
          </p:nvSpPr>
          <p:spPr>
            <a:xfrm>
              <a:off x="-562368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1"/>
            <p:cNvSpPr/>
            <p:nvPr/>
          </p:nvSpPr>
          <p:spPr>
            <a:xfrm>
              <a:off x="-223973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1"/>
            <p:cNvSpPr/>
            <p:nvPr/>
          </p:nvSpPr>
          <p:spPr>
            <a:xfrm>
              <a:off x="114422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1"/>
            <p:cNvSpPr/>
            <p:nvPr/>
          </p:nvSpPr>
          <p:spPr>
            <a:xfrm>
              <a:off x="452817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1"/>
            <p:cNvSpPr/>
            <p:nvPr/>
          </p:nvSpPr>
          <p:spPr>
            <a:xfrm>
              <a:off x="791212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1"/>
            <p:cNvSpPr/>
            <p:nvPr/>
          </p:nvSpPr>
          <p:spPr>
            <a:xfrm>
              <a:off x="1129608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1"/>
            <p:cNvSpPr/>
            <p:nvPr/>
          </p:nvSpPr>
          <p:spPr>
            <a:xfrm>
              <a:off x="-1239158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1"/>
            <p:cNvSpPr/>
            <p:nvPr/>
          </p:nvSpPr>
          <p:spPr>
            <a:xfrm>
              <a:off x="-900763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8" name="Google Shape;2458;p21"/>
          <p:cNvGrpSpPr/>
          <p:nvPr/>
        </p:nvGrpSpPr>
        <p:grpSpPr>
          <a:xfrm>
            <a:off x="-1191533" y="-220937"/>
            <a:ext cx="2707165" cy="3313775"/>
            <a:chOff x="-1239158" y="-297137"/>
            <a:chExt cx="2707165" cy="3313775"/>
          </a:xfrm>
        </p:grpSpPr>
        <p:sp>
          <p:nvSpPr>
            <p:cNvPr id="2459" name="Google Shape;2459;p21"/>
            <p:cNvSpPr/>
            <p:nvPr/>
          </p:nvSpPr>
          <p:spPr>
            <a:xfrm>
              <a:off x="-562368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1"/>
            <p:cNvSpPr/>
            <p:nvPr/>
          </p:nvSpPr>
          <p:spPr>
            <a:xfrm>
              <a:off x="-562368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1"/>
            <p:cNvSpPr/>
            <p:nvPr/>
          </p:nvSpPr>
          <p:spPr>
            <a:xfrm>
              <a:off x="-562368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1"/>
            <p:cNvSpPr/>
            <p:nvPr/>
          </p:nvSpPr>
          <p:spPr>
            <a:xfrm>
              <a:off x="-223973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1"/>
            <p:cNvSpPr/>
            <p:nvPr/>
          </p:nvSpPr>
          <p:spPr>
            <a:xfrm>
              <a:off x="-223973" y="10283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1"/>
            <p:cNvSpPr/>
            <p:nvPr/>
          </p:nvSpPr>
          <p:spPr>
            <a:xfrm>
              <a:off x="-223973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1"/>
            <p:cNvSpPr/>
            <p:nvPr/>
          </p:nvSpPr>
          <p:spPr>
            <a:xfrm>
              <a:off x="-223973" y="169109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1"/>
            <p:cNvSpPr/>
            <p:nvPr/>
          </p:nvSpPr>
          <p:spPr>
            <a:xfrm>
              <a:off x="-223973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1"/>
            <p:cNvSpPr/>
            <p:nvPr/>
          </p:nvSpPr>
          <p:spPr>
            <a:xfrm>
              <a:off x="-223973" y="23537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1"/>
            <p:cNvSpPr/>
            <p:nvPr/>
          </p:nvSpPr>
          <p:spPr>
            <a:xfrm>
              <a:off x="-223973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1"/>
            <p:cNvSpPr/>
            <p:nvPr/>
          </p:nvSpPr>
          <p:spPr>
            <a:xfrm>
              <a:off x="-223973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1"/>
            <p:cNvSpPr/>
            <p:nvPr/>
          </p:nvSpPr>
          <p:spPr>
            <a:xfrm>
              <a:off x="114422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1"/>
            <p:cNvSpPr/>
            <p:nvPr/>
          </p:nvSpPr>
          <p:spPr>
            <a:xfrm>
              <a:off x="114422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1"/>
            <p:cNvSpPr/>
            <p:nvPr/>
          </p:nvSpPr>
          <p:spPr>
            <a:xfrm>
              <a:off x="114422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1"/>
            <p:cNvSpPr/>
            <p:nvPr/>
          </p:nvSpPr>
          <p:spPr>
            <a:xfrm>
              <a:off x="114422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1"/>
            <p:cNvSpPr/>
            <p:nvPr/>
          </p:nvSpPr>
          <p:spPr>
            <a:xfrm>
              <a:off x="452817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1"/>
            <p:cNvSpPr/>
            <p:nvPr/>
          </p:nvSpPr>
          <p:spPr>
            <a:xfrm>
              <a:off x="452817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1"/>
            <p:cNvSpPr/>
            <p:nvPr/>
          </p:nvSpPr>
          <p:spPr>
            <a:xfrm>
              <a:off x="452817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1"/>
            <p:cNvSpPr/>
            <p:nvPr/>
          </p:nvSpPr>
          <p:spPr>
            <a:xfrm>
              <a:off x="452817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1"/>
            <p:cNvSpPr/>
            <p:nvPr/>
          </p:nvSpPr>
          <p:spPr>
            <a:xfrm>
              <a:off x="791212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1"/>
            <p:cNvSpPr/>
            <p:nvPr/>
          </p:nvSpPr>
          <p:spPr>
            <a:xfrm>
              <a:off x="791212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1"/>
            <p:cNvSpPr/>
            <p:nvPr/>
          </p:nvSpPr>
          <p:spPr>
            <a:xfrm>
              <a:off x="791212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1"/>
            <p:cNvSpPr/>
            <p:nvPr/>
          </p:nvSpPr>
          <p:spPr>
            <a:xfrm>
              <a:off x="1129608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1"/>
            <p:cNvSpPr/>
            <p:nvPr/>
          </p:nvSpPr>
          <p:spPr>
            <a:xfrm>
              <a:off x="1129608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1"/>
            <p:cNvSpPr/>
            <p:nvPr/>
          </p:nvSpPr>
          <p:spPr>
            <a:xfrm>
              <a:off x="1129608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1"/>
            <p:cNvSpPr/>
            <p:nvPr/>
          </p:nvSpPr>
          <p:spPr>
            <a:xfrm>
              <a:off x="-1239158" y="3656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1"/>
            <p:cNvSpPr/>
            <p:nvPr/>
          </p:nvSpPr>
          <p:spPr>
            <a:xfrm>
              <a:off x="-1239158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1"/>
            <p:cNvSpPr/>
            <p:nvPr/>
          </p:nvSpPr>
          <p:spPr>
            <a:xfrm>
              <a:off x="-1239158" y="10283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1"/>
            <p:cNvSpPr/>
            <p:nvPr/>
          </p:nvSpPr>
          <p:spPr>
            <a:xfrm>
              <a:off x="-1239158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1"/>
            <p:cNvSpPr/>
            <p:nvPr/>
          </p:nvSpPr>
          <p:spPr>
            <a:xfrm>
              <a:off x="-1239158" y="169109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1"/>
            <p:cNvSpPr/>
            <p:nvPr/>
          </p:nvSpPr>
          <p:spPr>
            <a:xfrm>
              <a:off x="-1239158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1"/>
            <p:cNvSpPr/>
            <p:nvPr/>
          </p:nvSpPr>
          <p:spPr>
            <a:xfrm>
              <a:off x="-1239158" y="23537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1"/>
            <p:cNvSpPr/>
            <p:nvPr/>
          </p:nvSpPr>
          <p:spPr>
            <a:xfrm>
              <a:off x="-1239158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1"/>
            <p:cNvSpPr/>
            <p:nvPr/>
          </p:nvSpPr>
          <p:spPr>
            <a:xfrm>
              <a:off x="-1239158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1"/>
            <p:cNvSpPr/>
            <p:nvPr/>
          </p:nvSpPr>
          <p:spPr>
            <a:xfrm>
              <a:off x="-900763" y="6970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1"/>
            <p:cNvSpPr/>
            <p:nvPr/>
          </p:nvSpPr>
          <p:spPr>
            <a:xfrm>
              <a:off x="-900763" y="13597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1"/>
            <p:cNvSpPr/>
            <p:nvPr/>
          </p:nvSpPr>
          <p:spPr>
            <a:xfrm>
              <a:off x="-900763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1"/>
            <p:cNvSpPr/>
            <p:nvPr/>
          </p:nvSpPr>
          <p:spPr>
            <a:xfrm>
              <a:off x="-900763" y="26851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1"/>
            <p:cNvSpPr/>
            <p:nvPr/>
          </p:nvSpPr>
          <p:spPr>
            <a:xfrm>
              <a:off x="-223973" y="3656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1"/>
            <p:cNvSpPr/>
            <p:nvPr/>
          </p:nvSpPr>
          <p:spPr>
            <a:xfrm>
              <a:off x="-900763" y="3656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1"/>
            <p:cNvSpPr/>
            <p:nvPr/>
          </p:nvSpPr>
          <p:spPr>
            <a:xfrm>
              <a:off x="114422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1"/>
            <p:cNvSpPr/>
            <p:nvPr/>
          </p:nvSpPr>
          <p:spPr>
            <a:xfrm>
              <a:off x="452817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1"/>
            <p:cNvSpPr/>
            <p:nvPr/>
          </p:nvSpPr>
          <p:spPr>
            <a:xfrm>
              <a:off x="791212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1"/>
            <p:cNvSpPr/>
            <p:nvPr/>
          </p:nvSpPr>
          <p:spPr>
            <a:xfrm>
              <a:off x="1129608" y="697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1"/>
            <p:cNvSpPr/>
            <p:nvPr/>
          </p:nvSpPr>
          <p:spPr>
            <a:xfrm>
              <a:off x="114422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1"/>
            <p:cNvSpPr/>
            <p:nvPr/>
          </p:nvSpPr>
          <p:spPr>
            <a:xfrm>
              <a:off x="452817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1"/>
            <p:cNvSpPr/>
            <p:nvPr/>
          </p:nvSpPr>
          <p:spPr>
            <a:xfrm>
              <a:off x="791212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1"/>
            <p:cNvSpPr/>
            <p:nvPr/>
          </p:nvSpPr>
          <p:spPr>
            <a:xfrm>
              <a:off x="1129608" y="10283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1"/>
            <p:cNvSpPr/>
            <p:nvPr/>
          </p:nvSpPr>
          <p:spPr>
            <a:xfrm>
              <a:off x="114422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1"/>
            <p:cNvSpPr/>
            <p:nvPr/>
          </p:nvSpPr>
          <p:spPr>
            <a:xfrm>
              <a:off x="452817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1"/>
            <p:cNvSpPr/>
            <p:nvPr/>
          </p:nvSpPr>
          <p:spPr>
            <a:xfrm>
              <a:off x="791212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1"/>
            <p:cNvSpPr/>
            <p:nvPr/>
          </p:nvSpPr>
          <p:spPr>
            <a:xfrm>
              <a:off x="1129608" y="13597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1"/>
            <p:cNvSpPr/>
            <p:nvPr/>
          </p:nvSpPr>
          <p:spPr>
            <a:xfrm>
              <a:off x="114422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1"/>
            <p:cNvSpPr/>
            <p:nvPr/>
          </p:nvSpPr>
          <p:spPr>
            <a:xfrm>
              <a:off x="452817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1"/>
            <p:cNvSpPr/>
            <p:nvPr/>
          </p:nvSpPr>
          <p:spPr>
            <a:xfrm>
              <a:off x="791212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1"/>
            <p:cNvSpPr/>
            <p:nvPr/>
          </p:nvSpPr>
          <p:spPr>
            <a:xfrm>
              <a:off x="1129608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1"/>
            <p:cNvSpPr/>
            <p:nvPr/>
          </p:nvSpPr>
          <p:spPr>
            <a:xfrm>
              <a:off x="-562363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1"/>
            <p:cNvSpPr/>
            <p:nvPr/>
          </p:nvSpPr>
          <p:spPr>
            <a:xfrm>
              <a:off x="-562363" y="3656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1"/>
            <p:cNvSpPr/>
            <p:nvPr/>
          </p:nvSpPr>
          <p:spPr>
            <a:xfrm>
              <a:off x="791210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1"/>
            <p:cNvSpPr/>
            <p:nvPr/>
          </p:nvSpPr>
          <p:spPr>
            <a:xfrm>
              <a:off x="1129605" y="343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1"/>
            <p:cNvSpPr/>
            <p:nvPr/>
          </p:nvSpPr>
          <p:spPr>
            <a:xfrm>
              <a:off x="114422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1"/>
            <p:cNvSpPr/>
            <p:nvPr/>
          </p:nvSpPr>
          <p:spPr>
            <a:xfrm>
              <a:off x="452817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1"/>
            <p:cNvSpPr/>
            <p:nvPr/>
          </p:nvSpPr>
          <p:spPr>
            <a:xfrm>
              <a:off x="791212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1"/>
            <p:cNvSpPr/>
            <p:nvPr/>
          </p:nvSpPr>
          <p:spPr>
            <a:xfrm>
              <a:off x="1129608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1"/>
            <p:cNvSpPr/>
            <p:nvPr/>
          </p:nvSpPr>
          <p:spPr>
            <a:xfrm>
              <a:off x="-900748" y="169109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1"/>
            <p:cNvSpPr/>
            <p:nvPr/>
          </p:nvSpPr>
          <p:spPr>
            <a:xfrm>
              <a:off x="-900748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1"/>
            <p:cNvSpPr/>
            <p:nvPr/>
          </p:nvSpPr>
          <p:spPr>
            <a:xfrm>
              <a:off x="-900748" y="23537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1"/>
            <p:cNvSpPr/>
            <p:nvPr/>
          </p:nvSpPr>
          <p:spPr>
            <a:xfrm>
              <a:off x="-562353" y="20224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1"/>
            <p:cNvSpPr/>
            <p:nvPr/>
          </p:nvSpPr>
          <p:spPr>
            <a:xfrm>
              <a:off x="-562353" y="16910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1"/>
            <p:cNvSpPr/>
            <p:nvPr/>
          </p:nvSpPr>
          <p:spPr>
            <a:xfrm>
              <a:off x="-562353" y="2353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1"/>
            <p:cNvSpPr/>
            <p:nvPr/>
          </p:nvSpPr>
          <p:spPr>
            <a:xfrm>
              <a:off x="-562368" y="10284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1"/>
            <p:cNvSpPr/>
            <p:nvPr/>
          </p:nvSpPr>
          <p:spPr>
            <a:xfrm>
              <a:off x="-900763" y="10284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1"/>
            <p:cNvSpPr/>
            <p:nvPr/>
          </p:nvSpPr>
          <p:spPr>
            <a:xfrm>
              <a:off x="-562368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1"/>
            <p:cNvSpPr/>
            <p:nvPr/>
          </p:nvSpPr>
          <p:spPr>
            <a:xfrm>
              <a:off x="-223973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1"/>
            <p:cNvSpPr/>
            <p:nvPr/>
          </p:nvSpPr>
          <p:spPr>
            <a:xfrm>
              <a:off x="114422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1"/>
            <p:cNvSpPr/>
            <p:nvPr/>
          </p:nvSpPr>
          <p:spPr>
            <a:xfrm>
              <a:off x="452817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1"/>
            <p:cNvSpPr/>
            <p:nvPr/>
          </p:nvSpPr>
          <p:spPr>
            <a:xfrm>
              <a:off x="791212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1"/>
            <p:cNvSpPr/>
            <p:nvPr/>
          </p:nvSpPr>
          <p:spPr>
            <a:xfrm>
              <a:off x="1129608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1"/>
            <p:cNvSpPr/>
            <p:nvPr/>
          </p:nvSpPr>
          <p:spPr>
            <a:xfrm>
              <a:off x="-1239158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1"/>
            <p:cNvSpPr/>
            <p:nvPr/>
          </p:nvSpPr>
          <p:spPr>
            <a:xfrm>
              <a:off x="-900763" y="-29713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9" name="Google Shape;2539;p21"/>
          <p:cNvSpPr txBox="1">
            <a:spLocks noGrp="1"/>
          </p:cNvSpPr>
          <p:nvPr>
            <p:ph type="subTitle" idx="1"/>
          </p:nvPr>
        </p:nvSpPr>
        <p:spPr>
          <a:xfrm>
            <a:off x="1664388" y="3456275"/>
            <a:ext cx="29076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40" name="Google Shape;2540;p21"/>
          <p:cNvSpPr txBox="1">
            <a:spLocks noGrp="1"/>
          </p:cNvSpPr>
          <p:nvPr>
            <p:ph type="subTitle" idx="2"/>
          </p:nvPr>
        </p:nvSpPr>
        <p:spPr>
          <a:xfrm>
            <a:off x="4571988" y="3456275"/>
            <a:ext cx="29076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41" name="Google Shape;2541;p21"/>
          <p:cNvSpPr txBox="1">
            <a:spLocks noGrp="1"/>
          </p:cNvSpPr>
          <p:nvPr>
            <p:ph type="subTitle" idx="3"/>
          </p:nvPr>
        </p:nvSpPr>
        <p:spPr>
          <a:xfrm>
            <a:off x="1664388" y="3986675"/>
            <a:ext cx="2907600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2" name="Google Shape;2542;p21"/>
          <p:cNvSpPr txBox="1">
            <a:spLocks noGrp="1"/>
          </p:cNvSpPr>
          <p:nvPr>
            <p:ph type="subTitle" idx="4"/>
          </p:nvPr>
        </p:nvSpPr>
        <p:spPr>
          <a:xfrm>
            <a:off x="4571988" y="3986675"/>
            <a:ext cx="2907600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3" name="Google Shape;2543;p21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_6_1">
    <p:spTree>
      <p:nvGrpSpPr>
        <p:cNvPr id="1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p27"/>
          <p:cNvSpPr txBox="1">
            <a:spLocks noGrp="1"/>
          </p:cNvSpPr>
          <p:nvPr>
            <p:ph type="ctrTitle"/>
          </p:nvPr>
        </p:nvSpPr>
        <p:spPr>
          <a:xfrm>
            <a:off x="4141750" y="5395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218" name="Google Shape;3218;p27"/>
          <p:cNvSpPr txBox="1">
            <a:spLocks noGrp="1"/>
          </p:cNvSpPr>
          <p:nvPr>
            <p:ph type="subTitle" idx="1"/>
          </p:nvPr>
        </p:nvSpPr>
        <p:spPr>
          <a:xfrm>
            <a:off x="4136875" y="1537300"/>
            <a:ext cx="4293900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19" name="Google Shape;3219;p27"/>
          <p:cNvSpPr txBox="1"/>
          <p:nvPr/>
        </p:nvSpPr>
        <p:spPr>
          <a:xfrm>
            <a:off x="4154700" y="3631688"/>
            <a:ext cx="425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rPr>
              <a:t>CREDITS: This presentation template was created by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rPr>
              <a:t>, including icons by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rPr>
              <a:t> </a:t>
            </a:r>
            <a:r>
              <a:rPr lang="en" sz="1000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rPr>
              <a:t>and infographics &amp; images by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accent3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grpSp>
        <p:nvGrpSpPr>
          <p:cNvPr id="3220" name="Google Shape;3220;p27"/>
          <p:cNvGrpSpPr/>
          <p:nvPr/>
        </p:nvGrpSpPr>
        <p:grpSpPr>
          <a:xfrm>
            <a:off x="1056367" y="-244863"/>
            <a:ext cx="2707165" cy="5633225"/>
            <a:chOff x="6056992" y="-389989"/>
            <a:chExt cx="2707165" cy="5633225"/>
          </a:xfrm>
        </p:grpSpPr>
        <p:sp>
          <p:nvSpPr>
            <p:cNvPr id="3221" name="Google Shape;3221;p27"/>
            <p:cNvSpPr/>
            <p:nvPr/>
          </p:nvSpPr>
          <p:spPr>
            <a:xfrm>
              <a:off x="673378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7"/>
            <p:cNvSpPr/>
            <p:nvPr/>
          </p:nvSpPr>
          <p:spPr>
            <a:xfrm>
              <a:off x="673378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7"/>
            <p:cNvSpPr/>
            <p:nvPr/>
          </p:nvSpPr>
          <p:spPr>
            <a:xfrm>
              <a:off x="673378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7"/>
            <p:cNvSpPr/>
            <p:nvPr/>
          </p:nvSpPr>
          <p:spPr>
            <a:xfrm>
              <a:off x="707217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7"/>
            <p:cNvSpPr/>
            <p:nvPr/>
          </p:nvSpPr>
          <p:spPr>
            <a:xfrm>
              <a:off x="7072177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7"/>
            <p:cNvSpPr/>
            <p:nvPr/>
          </p:nvSpPr>
          <p:spPr>
            <a:xfrm>
              <a:off x="707217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7"/>
            <p:cNvSpPr/>
            <p:nvPr/>
          </p:nvSpPr>
          <p:spPr>
            <a:xfrm>
              <a:off x="7072177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7"/>
            <p:cNvSpPr/>
            <p:nvPr/>
          </p:nvSpPr>
          <p:spPr>
            <a:xfrm>
              <a:off x="707217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7"/>
            <p:cNvSpPr/>
            <p:nvPr/>
          </p:nvSpPr>
          <p:spPr>
            <a:xfrm>
              <a:off x="7072177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7"/>
            <p:cNvSpPr/>
            <p:nvPr/>
          </p:nvSpPr>
          <p:spPr>
            <a:xfrm>
              <a:off x="707217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7"/>
            <p:cNvSpPr/>
            <p:nvPr/>
          </p:nvSpPr>
          <p:spPr>
            <a:xfrm>
              <a:off x="707217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7"/>
            <p:cNvSpPr/>
            <p:nvPr/>
          </p:nvSpPr>
          <p:spPr>
            <a:xfrm>
              <a:off x="741057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7"/>
            <p:cNvSpPr/>
            <p:nvPr/>
          </p:nvSpPr>
          <p:spPr>
            <a:xfrm>
              <a:off x="741057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/>
            <p:cNvSpPr/>
            <p:nvPr/>
          </p:nvSpPr>
          <p:spPr>
            <a:xfrm>
              <a:off x="741057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/>
            <p:cNvSpPr/>
            <p:nvPr/>
          </p:nvSpPr>
          <p:spPr>
            <a:xfrm>
              <a:off x="741057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7"/>
            <p:cNvSpPr/>
            <p:nvPr/>
          </p:nvSpPr>
          <p:spPr>
            <a:xfrm>
              <a:off x="7748967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7"/>
            <p:cNvSpPr/>
            <p:nvPr/>
          </p:nvSpPr>
          <p:spPr>
            <a:xfrm>
              <a:off x="774896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7"/>
            <p:cNvSpPr/>
            <p:nvPr/>
          </p:nvSpPr>
          <p:spPr>
            <a:xfrm>
              <a:off x="774896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7"/>
            <p:cNvSpPr/>
            <p:nvPr/>
          </p:nvSpPr>
          <p:spPr>
            <a:xfrm>
              <a:off x="774896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7"/>
            <p:cNvSpPr/>
            <p:nvPr/>
          </p:nvSpPr>
          <p:spPr>
            <a:xfrm>
              <a:off x="808736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7"/>
            <p:cNvSpPr/>
            <p:nvPr/>
          </p:nvSpPr>
          <p:spPr>
            <a:xfrm>
              <a:off x="808736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7"/>
            <p:cNvSpPr/>
            <p:nvPr/>
          </p:nvSpPr>
          <p:spPr>
            <a:xfrm>
              <a:off x="808736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7"/>
            <p:cNvSpPr/>
            <p:nvPr/>
          </p:nvSpPr>
          <p:spPr>
            <a:xfrm>
              <a:off x="8425758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7"/>
            <p:cNvSpPr/>
            <p:nvPr/>
          </p:nvSpPr>
          <p:spPr>
            <a:xfrm>
              <a:off x="8425758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7"/>
            <p:cNvSpPr/>
            <p:nvPr/>
          </p:nvSpPr>
          <p:spPr>
            <a:xfrm>
              <a:off x="8425758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7"/>
            <p:cNvSpPr/>
            <p:nvPr/>
          </p:nvSpPr>
          <p:spPr>
            <a:xfrm>
              <a:off x="605699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7"/>
            <p:cNvSpPr/>
            <p:nvPr/>
          </p:nvSpPr>
          <p:spPr>
            <a:xfrm>
              <a:off x="605699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7"/>
            <p:cNvSpPr/>
            <p:nvPr/>
          </p:nvSpPr>
          <p:spPr>
            <a:xfrm>
              <a:off x="6056992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7"/>
            <p:cNvSpPr/>
            <p:nvPr/>
          </p:nvSpPr>
          <p:spPr>
            <a:xfrm>
              <a:off x="605699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7"/>
            <p:cNvSpPr/>
            <p:nvPr/>
          </p:nvSpPr>
          <p:spPr>
            <a:xfrm>
              <a:off x="605699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7"/>
            <p:cNvSpPr/>
            <p:nvPr/>
          </p:nvSpPr>
          <p:spPr>
            <a:xfrm>
              <a:off x="605699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7"/>
            <p:cNvSpPr/>
            <p:nvPr/>
          </p:nvSpPr>
          <p:spPr>
            <a:xfrm>
              <a:off x="605699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7"/>
            <p:cNvSpPr/>
            <p:nvPr/>
          </p:nvSpPr>
          <p:spPr>
            <a:xfrm>
              <a:off x="605699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7"/>
            <p:cNvSpPr/>
            <p:nvPr/>
          </p:nvSpPr>
          <p:spPr>
            <a:xfrm>
              <a:off x="605699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7"/>
            <p:cNvSpPr/>
            <p:nvPr/>
          </p:nvSpPr>
          <p:spPr>
            <a:xfrm>
              <a:off x="639538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7"/>
            <p:cNvSpPr/>
            <p:nvPr/>
          </p:nvSpPr>
          <p:spPr>
            <a:xfrm>
              <a:off x="639538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7"/>
            <p:cNvSpPr/>
            <p:nvPr/>
          </p:nvSpPr>
          <p:spPr>
            <a:xfrm>
              <a:off x="63953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7"/>
            <p:cNvSpPr/>
            <p:nvPr/>
          </p:nvSpPr>
          <p:spPr>
            <a:xfrm>
              <a:off x="639538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7"/>
            <p:cNvSpPr/>
            <p:nvPr/>
          </p:nvSpPr>
          <p:spPr>
            <a:xfrm>
              <a:off x="707217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7"/>
            <p:cNvSpPr/>
            <p:nvPr/>
          </p:nvSpPr>
          <p:spPr>
            <a:xfrm>
              <a:off x="63953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7"/>
            <p:cNvSpPr/>
            <p:nvPr/>
          </p:nvSpPr>
          <p:spPr>
            <a:xfrm>
              <a:off x="741057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7"/>
            <p:cNvSpPr/>
            <p:nvPr/>
          </p:nvSpPr>
          <p:spPr>
            <a:xfrm>
              <a:off x="7748967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7"/>
            <p:cNvSpPr/>
            <p:nvPr/>
          </p:nvSpPr>
          <p:spPr>
            <a:xfrm>
              <a:off x="808736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7"/>
            <p:cNvSpPr/>
            <p:nvPr/>
          </p:nvSpPr>
          <p:spPr>
            <a:xfrm>
              <a:off x="8425758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7"/>
            <p:cNvSpPr/>
            <p:nvPr/>
          </p:nvSpPr>
          <p:spPr>
            <a:xfrm>
              <a:off x="741057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7"/>
            <p:cNvSpPr/>
            <p:nvPr/>
          </p:nvSpPr>
          <p:spPr>
            <a:xfrm>
              <a:off x="7748967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7"/>
            <p:cNvSpPr/>
            <p:nvPr/>
          </p:nvSpPr>
          <p:spPr>
            <a:xfrm>
              <a:off x="808736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7"/>
            <p:cNvSpPr/>
            <p:nvPr/>
          </p:nvSpPr>
          <p:spPr>
            <a:xfrm>
              <a:off x="8425758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7"/>
            <p:cNvSpPr/>
            <p:nvPr/>
          </p:nvSpPr>
          <p:spPr>
            <a:xfrm>
              <a:off x="741057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7"/>
            <p:cNvSpPr/>
            <p:nvPr/>
          </p:nvSpPr>
          <p:spPr>
            <a:xfrm>
              <a:off x="7748967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7"/>
            <p:cNvSpPr/>
            <p:nvPr/>
          </p:nvSpPr>
          <p:spPr>
            <a:xfrm>
              <a:off x="808736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7"/>
            <p:cNvSpPr/>
            <p:nvPr/>
          </p:nvSpPr>
          <p:spPr>
            <a:xfrm>
              <a:off x="8425758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7"/>
            <p:cNvSpPr/>
            <p:nvPr/>
          </p:nvSpPr>
          <p:spPr>
            <a:xfrm>
              <a:off x="741057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7"/>
            <p:cNvSpPr/>
            <p:nvPr/>
          </p:nvSpPr>
          <p:spPr>
            <a:xfrm>
              <a:off x="774896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7"/>
            <p:cNvSpPr/>
            <p:nvPr/>
          </p:nvSpPr>
          <p:spPr>
            <a:xfrm>
              <a:off x="808736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7"/>
            <p:cNvSpPr/>
            <p:nvPr/>
          </p:nvSpPr>
          <p:spPr>
            <a:xfrm>
              <a:off x="8425758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7"/>
            <p:cNvSpPr/>
            <p:nvPr/>
          </p:nvSpPr>
          <p:spPr>
            <a:xfrm>
              <a:off x="67337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7"/>
            <p:cNvSpPr/>
            <p:nvPr/>
          </p:nvSpPr>
          <p:spPr>
            <a:xfrm>
              <a:off x="67337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7"/>
            <p:cNvSpPr/>
            <p:nvPr/>
          </p:nvSpPr>
          <p:spPr>
            <a:xfrm>
              <a:off x="8087360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7"/>
            <p:cNvSpPr/>
            <p:nvPr/>
          </p:nvSpPr>
          <p:spPr>
            <a:xfrm>
              <a:off x="8425755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7"/>
            <p:cNvSpPr/>
            <p:nvPr/>
          </p:nvSpPr>
          <p:spPr>
            <a:xfrm>
              <a:off x="741057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7"/>
            <p:cNvSpPr/>
            <p:nvPr/>
          </p:nvSpPr>
          <p:spPr>
            <a:xfrm>
              <a:off x="774896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7"/>
            <p:cNvSpPr/>
            <p:nvPr/>
          </p:nvSpPr>
          <p:spPr>
            <a:xfrm>
              <a:off x="808736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7"/>
            <p:cNvSpPr/>
            <p:nvPr/>
          </p:nvSpPr>
          <p:spPr>
            <a:xfrm>
              <a:off x="8425758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7"/>
            <p:cNvSpPr/>
            <p:nvPr/>
          </p:nvSpPr>
          <p:spPr>
            <a:xfrm>
              <a:off x="639540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7"/>
            <p:cNvSpPr/>
            <p:nvPr/>
          </p:nvSpPr>
          <p:spPr>
            <a:xfrm>
              <a:off x="639540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7"/>
            <p:cNvSpPr/>
            <p:nvPr/>
          </p:nvSpPr>
          <p:spPr>
            <a:xfrm>
              <a:off x="639540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7"/>
            <p:cNvSpPr/>
            <p:nvPr/>
          </p:nvSpPr>
          <p:spPr>
            <a:xfrm>
              <a:off x="673379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7"/>
            <p:cNvSpPr/>
            <p:nvPr/>
          </p:nvSpPr>
          <p:spPr>
            <a:xfrm>
              <a:off x="673379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7"/>
            <p:cNvSpPr/>
            <p:nvPr/>
          </p:nvSpPr>
          <p:spPr>
            <a:xfrm>
              <a:off x="673379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7"/>
            <p:cNvSpPr/>
            <p:nvPr/>
          </p:nvSpPr>
          <p:spPr>
            <a:xfrm>
              <a:off x="6733782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7"/>
            <p:cNvSpPr/>
            <p:nvPr/>
          </p:nvSpPr>
          <p:spPr>
            <a:xfrm>
              <a:off x="6395387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7"/>
            <p:cNvSpPr/>
            <p:nvPr/>
          </p:nvSpPr>
          <p:spPr>
            <a:xfrm>
              <a:off x="673378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7"/>
            <p:cNvSpPr/>
            <p:nvPr/>
          </p:nvSpPr>
          <p:spPr>
            <a:xfrm>
              <a:off x="673378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7"/>
            <p:cNvSpPr/>
            <p:nvPr/>
          </p:nvSpPr>
          <p:spPr>
            <a:xfrm>
              <a:off x="673378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7"/>
            <p:cNvSpPr/>
            <p:nvPr/>
          </p:nvSpPr>
          <p:spPr>
            <a:xfrm>
              <a:off x="707217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7"/>
            <p:cNvSpPr/>
            <p:nvPr/>
          </p:nvSpPr>
          <p:spPr>
            <a:xfrm>
              <a:off x="7072177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7"/>
            <p:cNvSpPr/>
            <p:nvPr/>
          </p:nvSpPr>
          <p:spPr>
            <a:xfrm>
              <a:off x="707217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7"/>
            <p:cNvSpPr/>
            <p:nvPr/>
          </p:nvSpPr>
          <p:spPr>
            <a:xfrm>
              <a:off x="7072177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7"/>
            <p:cNvSpPr/>
            <p:nvPr/>
          </p:nvSpPr>
          <p:spPr>
            <a:xfrm>
              <a:off x="707217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7"/>
            <p:cNvSpPr/>
            <p:nvPr/>
          </p:nvSpPr>
          <p:spPr>
            <a:xfrm>
              <a:off x="7072177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7"/>
            <p:cNvSpPr/>
            <p:nvPr/>
          </p:nvSpPr>
          <p:spPr>
            <a:xfrm>
              <a:off x="707217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7"/>
            <p:cNvSpPr/>
            <p:nvPr/>
          </p:nvSpPr>
          <p:spPr>
            <a:xfrm>
              <a:off x="741057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7"/>
            <p:cNvSpPr/>
            <p:nvPr/>
          </p:nvSpPr>
          <p:spPr>
            <a:xfrm>
              <a:off x="741057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7"/>
            <p:cNvSpPr/>
            <p:nvPr/>
          </p:nvSpPr>
          <p:spPr>
            <a:xfrm>
              <a:off x="741057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7"/>
            <p:cNvSpPr/>
            <p:nvPr/>
          </p:nvSpPr>
          <p:spPr>
            <a:xfrm>
              <a:off x="7748967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7"/>
            <p:cNvSpPr/>
            <p:nvPr/>
          </p:nvSpPr>
          <p:spPr>
            <a:xfrm>
              <a:off x="774896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7"/>
            <p:cNvSpPr/>
            <p:nvPr/>
          </p:nvSpPr>
          <p:spPr>
            <a:xfrm>
              <a:off x="774896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7"/>
            <p:cNvSpPr/>
            <p:nvPr/>
          </p:nvSpPr>
          <p:spPr>
            <a:xfrm>
              <a:off x="808736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7"/>
            <p:cNvSpPr/>
            <p:nvPr/>
          </p:nvSpPr>
          <p:spPr>
            <a:xfrm>
              <a:off x="808736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7"/>
            <p:cNvSpPr/>
            <p:nvPr/>
          </p:nvSpPr>
          <p:spPr>
            <a:xfrm>
              <a:off x="808736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7"/>
            <p:cNvSpPr/>
            <p:nvPr/>
          </p:nvSpPr>
          <p:spPr>
            <a:xfrm>
              <a:off x="8425758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7"/>
            <p:cNvSpPr/>
            <p:nvPr/>
          </p:nvSpPr>
          <p:spPr>
            <a:xfrm>
              <a:off x="8425758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7"/>
            <p:cNvSpPr/>
            <p:nvPr/>
          </p:nvSpPr>
          <p:spPr>
            <a:xfrm>
              <a:off x="8425758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7"/>
            <p:cNvSpPr/>
            <p:nvPr/>
          </p:nvSpPr>
          <p:spPr>
            <a:xfrm>
              <a:off x="605699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7"/>
            <p:cNvSpPr/>
            <p:nvPr/>
          </p:nvSpPr>
          <p:spPr>
            <a:xfrm>
              <a:off x="605699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7"/>
            <p:cNvSpPr/>
            <p:nvPr/>
          </p:nvSpPr>
          <p:spPr>
            <a:xfrm>
              <a:off x="6056992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7"/>
            <p:cNvSpPr/>
            <p:nvPr/>
          </p:nvSpPr>
          <p:spPr>
            <a:xfrm>
              <a:off x="605699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7"/>
            <p:cNvSpPr/>
            <p:nvPr/>
          </p:nvSpPr>
          <p:spPr>
            <a:xfrm>
              <a:off x="605699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7"/>
            <p:cNvSpPr/>
            <p:nvPr/>
          </p:nvSpPr>
          <p:spPr>
            <a:xfrm>
              <a:off x="605699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7"/>
            <p:cNvSpPr/>
            <p:nvPr/>
          </p:nvSpPr>
          <p:spPr>
            <a:xfrm>
              <a:off x="605699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7"/>
            <p:cNvSpPr/>
            <p:nvPr/>
          </p:nvSpPr>
          <p:spPr>
            <a:xfrm>
              <a:off x="605699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7"/>
            <p:cNvSpPr/>
            <p:nvPr/>
          </p:nvSpPr>
          <p:spPr>
            <a:xfrm>
              <a:off x="639538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7"/>
            <p:cNvSpPr/>
            <p:nvPr/>
          </p:nvSpPr>
          <p:spPr>
            <a:xfrm>
              <a:off x="639538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7"/>
            <p:cNvSpPr/>
            <p:nvPr/>
          </p:nvSpPr>
          <p:spPr>
            <a:xfrm>
              <a:off x="639538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7"/>
            <p:cNvSpPr/>
            <p:nvPr/>
          </p:nvSpPr>
          <p:spPr>
            <a:xfrm>
              <a:off x="707217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7"/>
            <p:cNvSpPr/>
            <p:nvPr/>
          </p:nvSpPr>
          <p:spPr>
            <a:xfrm>
              <a:off x="63953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7"/>
            <p:cNvSpPr/>
            <p:nvPr/>
          </p:nvSpPr>
          <p:spPr>
            <a:xfrm>
              <a:off x="741057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7"/>
            <p:cNvSpPr/>
            <p:nvPr/>
          </p:nvSpPr>
          <p:spPr>
            <a:xfrm>
              <a:off x="7748967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7"/>
            <p:cNvSpPr/>
            <p:nvPr/>
          </p:nvSpPr>
          <p:spPr>
            <a:xfrm>
              <a:off x="808736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7"/>
            <p:cNvSpPr/>
            <p:nvPr/>
          </p:nvSpPr>
          <p:spPr>
            <a:xfrm>
              <a:off x="8425758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7"/>
            <p:cNvSpPr/>
            <p:nvPr/>
          </p:nvSpPr>
          <p:spPr>
            <a:xfrm>
              <a:off x="741057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7"/>
            <p:cNvSpPr/>
            <p:nvPr/>
          </p:nvSpPr>
          <p:spPr>
            <a:xfrm>
              <a:off x="7748967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7"/>
            <p:cNvSpPr/>
            <p:nvPr/>
          </p:nvSpPr>
          <p:spPr>
            <a:xfrm>
              <a:off x="808736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7"/>
            <p:cNvSpPr/>
            <p:nvPr/>
          </p:nvSpPr>
          <p:spPr>
            <a:xfrm>
              <a:off x="8425758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7"/>
            <p:cNvSpPr/>
            <p:nvPr/>
          </p:nvSpPr>
          <p:spPr>
            <a:xfrm>
              <a:off x="741057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7"/>
            <p:cNvSpPr/>
            <p:nvPr/>
          </p:nvSpPr>
          <p:spPr>
            <a:xfrm>
              <a:off x="7748967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7"/>
            <p:cNvSpPr/>
            <p:nvPr/>
          </p:nvSpPr>
          <p:spPr>
            <a:xfrm>
              <a:off x="808736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7"/>
            <p:cNvSpPr/>
            <p:nvPr/>
          </p:nvSpPr>
          <p:spPr>
            <a:xfrm>
              <a:off x="8425758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7"/>
            <p:cNvSpPr/>
            <p:nvPr/>
          </p:nvSpPr>
          <p:spPr>
            <a:xfrm>
              <a:off x="741057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7"/>
            <p:cNvSpPr/>
            <p:nvPr/>
          </p:nvSpPr>
          <p:spPr>
            <a:xfrm>
              <a:off x="774896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7"/>
            <p:cNvSpPr/>
            <p:nvPr/>
          </p:nvSpPr>
          <p:spPr>
            <a:xfrm>
              <a:off x="808736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7"/>
            <p:cNvSpPr/>
            <p:nvPr/>
          </p:nvSpPr>
          <p:spPr>
            <a:xfrm>
              <a:off x="8425758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7"/>
            <p:cNvSpPr/>
            <p:nvPr/>
          </p:nvSpPr>
          <p:spPr>
            <a:xfrm>
              <a:off x="67337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7"/>
            <p:cNvSpPr/>
            <p:nvPr/>
          </p:nvSpPr>
          <p:spPr>
            <a:xfrm>
              <a:off x="741057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7"/>
            <p:cNvSpPr/>
            <p:nvPr/>
          </p:nvSpPr>
          <p:spPr>
            <a:xfrm>
              <a:off x="774896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7"/>
            <p:cNvSpPr/>
            <p:nvPr/>
          </p:nvSpPr>
          <p:spPr>
            <a:xfrm>
              <a:off x="808736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7"/>
            <p:cNvSpPr/>
            <p:nvPr/>
          </p:nvSpPr>
          <p:spPr>
            <a:xfrm>
              <a:off x="8425758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7"/>
            <p:cNvSpPr/>
            <p:nvPr/>
          </p:nvSpPr>
          <p:spPr>
            <a:xfrm>
              <a:off x="639540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7"/>
            <p:cNvSpPr/>
            <p:nvPr/>
          </p:nvSpPr>
          <p:spPr>
            <a:xfrm>
              <a:off x="639540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7"/>
            <p:cNvSpPr/>
            <p:nvPr/>
          </p:nvSpPr>
          <p:spPr>
            <a:xfrm>
              <a:off x="639540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7"/>
            <p:cNvSpPr/>
            <p:nvPr/>
          </p:nvSpPr>
          <p:spPr>
            <a:xfrm>
              <a:off x="673379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7"/>
            <p:cNvSpPr/>
            <p:nvPr/>
          </p:nvSpPr>
          <p:spPr>
            <a:xfrm>
              <a:off x="673379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7"/>
            <p:cNvSpPr/>
            <p:nvPr/>
          </p:nvSpPr>
          <p:spPr>
            <a:xfrm>
              <a:off x="673379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7"/>
            <p:cNvSpPr/>
            <p:nvPr/>
          </p:nvSpPr>
          <p:spPr>
            <a:xfrm>
              <a:off x="6733782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7"/>
            <p:cNvSpPr/>
            <p:nvPr/>
          </p:nvSpPr>
          <p:spPr>
            <a:xfrm>
              <a:off x="6395387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_6_2">
    <p:spTree>
      <p:nvGrpSpPr>
        <p:cNvPr id="1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8" name="Google Shape;3358;p28"/>
          <p:cNvGrpSpPr/>
          <p:nvPr/>
        </p:nvGrpSpPr>
        <p:grpSpPr>
          <a:xfrm>
            <a:off x="-232849" y="3652602"/>
            <a:ext cx="9609698" cy="1691981"/>
            <a:chOff x="-232849" y="318827"/>
            <a:chExt cx="9609698" cy="1691981"/>
          </a:xfrm>
        </p:grpSpPr>
        <p:sp>
          <p:nvSpPr>
            <p:cNvPr id="3359" name="Google Shape;3359;p28"/>
            <p:cNvSpPr/>
            <p:nvPr/>
          </p:nvSpPr>
          <p:spPr>
            <a:xfrm rot="5400000">
              <a:off x="175179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8"/>
            <p:cNvSpPr/>
            <p:nvPr/>
          </p:nvSpPr>
          <p:spPr>
            <a:xfrm rot="5400000">
              <a:off x="142044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8"/>
            <p:cNvSpPr/>
            <p:nvPr/>
          </p:nvSpPr>
          <p:spPr>
            <a:xfrm rot="5400000">
              <a:off x="108909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8"/>
            <p:cNvSpPr/>
            <p:nvPr/>
          </p:nvSpPr>
          <p:spPr>
            <a:xfrm rot="5400000">
              <a:off x="757748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8"/>
            <p:cNvSpPr/>
            <p:nvPr/>
          </p:nvSpPr>
          <p:spPr>
            <a:xfrm rot="5400000">
              <a:off x="4263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8"/>
            <p:cNvSpPr/>
            <p:nvPr/>
          </p:nvSpPr>
          <p:spPr>
            <a:xfrm rot="5400000">
              <a:off x="950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8"/>
            <p:cNvSpPr/>
            <p:nvPr/>
          </p:nvSpPr>
          <p:spPr>
            <a:xfrm rot="5400000">
              <a:off x="241448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8"/>
            <p:cNvSpPr/>
            <p:nvPr/>
          </p:nvSpPr>
          <p:spPr>
            <a:xfrm rot="5400000">
              <a:off x="-2362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8"/>
            <p:cNvSpPr/>
            <p:nvPr/>
          </p:nvSpPr>
          <p:spPr>
            <a:xfrm rot="5400000">
              <a:off x="208314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8"/>
            <p:cNvSpPr/>
            <p:nvPr/>
          </p:nvSpPr>
          <p:spPr>
            <a:xfrm rot="5400000">
              <a:off x="4263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8"/>
            <p:cNvSpPr/>
            <p:nvPr/>
          </p:nvSpPr>
          <p:spPr>
            <a:xfrm rot="5400000">
              <a:off x="241448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8"/>
            <p:cNvSpPr/>
            <p:nvPr/>
          </p:nvSpPr>
          <p:spPr>
            <a:xfrm rot="5400000">
              <a:off x="-236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8"/>
            <p:cNvSpPr/>
            <p:nvPr/>
          </p:nvSpPr>
          <p:spPr>
            <a:xfrm rot="5400000">
              <a:off x="208314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8"/>
            <p:cNvSpPr/>
            <p:nvPr/>
          </p:nvSpPr>
          <p:spPr>
            <a:xfrm rot="5400000">
              <a:off x="4263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8"/>
            <p:cNvSpPr/>
            <p:nvPr/>
          </p:nvSpPr>
          <p:spPr>
            <a:xfrm rot="5400000">
              <a:off x="241448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8"/>
            <p:cNvSpPr/>
            <p:nvPr/>
          </p:nvSpPr>
          <p:spPr>
            <a:xfrm rot="5400000">
              <a:off x="-236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8"/>
            <p:cNvSpPr/>
            <p:nvPr/>
          </p:nvSpPr>
          <p:spPr>
            <a:xfrm rot="5400000">
              <a:off x="208314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8"/>
            <p:cNvSpPr/>
            <p:nvPr/>
          </p:nvSpPr>
          <p:spPr>
            <a:xfrm rot="5400000">
              <a:off x="4263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8"/>
            <p:cNvSpPr/>
            <p:nvPr/>
          </p:nvSpPr>
          <p:spPr>
            <a:xfrm rot="5400000">
              <a:off x="-236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8"/>
            <p:cNvSpPr/>
            <p:nvPr/>
          </p:nvSpPr>
          <p:spPr>
            <a:xfrm rot="5400000">
              <a:off x="208314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8"/>
            <p:cNvSpPr/>
            <p:nvPr/>
          </p:nvSpPr>
          <p:spPr>
            <a:xfrm rot="5400000">
              <a:off x="4263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8"/>
            <p:cNvSpPr/>
            <p:nvPr/>
          </p:nvSpPr>
          <p:spPr>
            <a:xfrm rot="5400000">
              <a:off x="-236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8"/>
            <p:cNvSpPr/>
            <p:nvPr/>
          </p:nvSpPr>
          <p:spPr>
            <a:xfrm rot="5400000">
              <a:off x="208315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8"/>
            <p:cNvSpPr/>
            <p:nvPr/>
          </p:nvSpPr>
          <p:spPr>
            <a:xfrm rot="5400000">
              <a:off x="1751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8"/>
            <p:cNvSpPr/>
            <p:nvPr/>
          </p:nvSpPr>
          <p:spPr>
            <a:xfrm rot="5400000">
              <a:off x="1751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8"/>
            <p:cNvSpPr/>
            <p:nvPr/>
          </p:nvSpPr>
          <p:spPr>
            <a:xfrm rot="5400000">
              <a:off x="1751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8"/>
            <p:cNvSpPr/>
            <p:nvPr/>
          </p:nvSpPr>
          <p:spPr>
            <a:xfrm rot="5400000">
              <a:off x="1751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8"/>
            <p:cNvSpPr/>
            <p:nvPr/>
          </p:nvSpPr>
          <p:spPr>
            <a:xfrm rot="5400000">
              <a:off x="14205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8"/>
            <p:cNvSpPr/>
            <p:nvPr/>
          </p:nvSpPr>
          <p:spPr>
            <a:xfrm rot="5400000">
              <a:off x="14205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8"/>
            <p:cNvSpPr/>
            <p:nvPr/>
          </p:nvSpPr>
          <p:spPr>
            <a:xfrm rot="5400000">
              <a:off x="14205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8"/>
            <p:cNvSpPr/>
            <p:nvPr/>
          </p:nvSpPr>
          <p:spPr>
            <a:xfrm rot="5400000">
              <a:off x="14205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8"/>
            <p:cNvSpPr/>
            <p:nvPr/>
          </p:nvSpPr>
          <p:spPr>
            <a:xfrm rot="5400000">
              <a:off x="10891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8"/>
            <p:cNvSpPr/>
            <p:nvPr/>
          </p:nvSpPr>
          <p:spPr>
            <a:xfrm rot="5400000">
              <a:off x="10891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8"/>
            <p:cNvSpPr/>
            <p:nvPr/>
          </p:nvSpPr>
          <p:spPr>
            <a:xfrm rot="5400000">
              <a:off x="10891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8"/>
            <p:cNvSpPr/>
            <p:nvPr/>
          </p:nvSpPr>
          <p:spPr>
            <a:xfrm rot="5400000">
              <a:off x="10891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8"/>
            <p:cNvSpPr/>
            <p:nvPr/>
          </p:nvSpPr>
          <p:spPr>
            <a:xfrm rot="5400000">
              <a:off x="757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8"/>
            <p:cNvSpPr/>
            <p:nvPr/>
          </p:nvSpPr>
          <p:spPr>
            <a:xfrm rot="5400000">
              <a:off x="757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8"/>
            <p:cNvSpPr/>
            <p:nvPr/>
          </p:nvSpPr>
          <p:spPr>
            <a:xfrm rot="5400000">
              <a:off x="757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8"/>
            <p:cNvSpPr/>
            <p:nvPr/>
          </p:nvSpPr>
          <p:spPr>
            <a:xfrm rot="5400000">
              <a:off x="757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8"/>
            <p:cNvSpPr/>
            <p:nvPr/>
          </p:nvSpPr>
          <p:spPr>
            <a:xfrm rot="5400000">
              <a:off x="2414486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8"/>
            <p:cNvSpPr/>
            <p:nvPr/>
          </p:nvSpPr>
          <p:spPr>
            <a:xfrm rot="5400000">
              <a:off x="2414486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8"/>
            <p:cNvSpPr/>
            <p:nvPr/>
          </p:nvSpPr>
          <p:spPr>
            <a:xfrm rot="5400000">
              <a:off x="950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8"/>
            <p:cNvSpPr/>
            <p:nvPr/>
          </p:nvSpPr>
          <p:spPr>
            <a:xfrm rot="5400000">
              <a:off x="950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8"/>
            <p:cNvSpPr/>
            <p:nvPr/>
          </p:nvSpPr>
          <p:spPr>
            <a:xfrm rot="5400000">
              <a:off x="950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8"/>
            <p:cNvSpPr/>
            <p:nvPr/>
          </p:nvSpPr>
          <p:spPr>
            <a:xfrm rot="5400000">
              <a:off x="950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8"/>
            <p:cNvSpPr/>
            <p:nvPr/>
          </p:nvSpPr>
          <p:spPr>
            <a:xfrm rot="5400000">
              <a:off x="473407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8"/>
            <p:cNvSpPr/>
            <p:nvPr/>
          </p:nvSpPr>
          <p:spPr>
            <a:xfrm rot="5400000">
              <a:off x="44027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8"/>
            <p:cNvSpPr/>
            <p:nvPr/>
          </p:nvSpPr>
          <p:spPr>
            <a:xfrm rot="5400000">
              <a:off x="40713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8"/>
            <p:cNvSpPr/>
            <p:nvPr/>
          </p:nvSpPr>
          <p:spPr>
            <a:xfrm rot="5400000">
              <a:off x="374002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8"/>
            <p:cNvSpPr/>
            <p:nvPr/>
          </p:nvSpPr>
          <p:spPr>
            <a:xfrm rot="5400000">
              <a:off x="340867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8"/>
            <p:cNvSpPr/>
            <p:nvPr/>
          </p:nvSpPr>
          <p:spPr>
            <a:xfrm rot="5400000">
              <a:off x="307732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8"/>
            <p:cNvSpPr/>
            <p:nvPr/>
          </p:nvSpPr>
          <p:spPr>
            <a:xfrm rot="5400000">
              <a:off x="27459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8"/>
            <p:cNvSpPr/>
            <p:nvPr/>
          </p:nvSpPr>
          <p:spPr>
            <a:xfrm rot="5400000">
              <a:off x="50654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8"/>
            <p:cNvSpPr/>
            <p:nvPr/>
          </p:nvSpPr>
          <p:spPr>
            <a:xfrm rot="5400000">
              <a:off x="34086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8"/>
            <p:cNvSpPr/>
            <p:nvPr/>
          </p:nvSpPr>
          <p:spPr>
            <a:xfrm rot="5400000">
              <a:off x="274597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8"/>
            <p:cNvSpPr/>
            <p:nvPr/>
          </p:nvSpPr>
          <p:spPr>
            <a:xfrm rot="5400000">
              <a:off x="50654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8"/>
            <p:cNvSpPr/>
            <p:nvPr/>
          </p:nvSpPr>
          <p:spPr>
            <a:xfrm rot="5400000">
              <a:off x="34086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8"/>
            <p:cNvSpPr/>
            <p:nvPr/>
          </p:nvSpPr>
          <p:spPr>
            <a:xfrm rot="5400000">
              <a:off x="274597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8"/>
            <p:cNvSpPr/>
            <p:nvPr/>
          </p:nvSpPr>
          <p:spPr>
            <a:xfrm rot="5400000">
              <a:off x="50654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8"/>
            <p:cNvSpPr/>
            <p:nvPr/>
          </p:nvSpPr>
          <p:spPr>
            <a:xfrm rot="5400000">
              <a:off x="34086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8"/>
            <p:cNvSpPr/>
            <p:nvPr/>
          </p:nvSpPr>
          <p:spPr>
            <a:xfrm rot="5400000">
              <a:off x="274597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8"/>
            <p:cNvSpPr/>
            <p:nvPr/>
          </p:nvSpPr>
          <p:spPr>
            <a:xfrm rot="5400000">
              <a:off x="50654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8"/>
            <p:cNvSpPr/>
            <p:nvPr/>
          </p:nvSpPr>
          <p:spPr>
            <a:xfrm rot="5400000">
              <a:off x="34086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8"/>
            <p:cNvSpPr/>
            <p:nvPr/>
          </p:nvSpPr>
          <p:spPr>
            <a:xfrm rot="5400000">
              <a:off x="274597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8"/>
            <p:cNvSpPr/>
            <p:nvPr/>
          </p:nvSpPr>
          <p:spPr>
            <a:xfrm rot="5400000">
              <a:off x="50654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8"/>
            <p:cNvSpPr/>
            <p:nvPr/>
          </p:nvSpPr>
          <p:spPr>
            <a:xfrm rot="5400000">
              <a:off x="4734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8"/>
            <p:cNvSpPr/>
            <p:nvPr/>
          </p:nvSpPr>
          <p:spPr>
            <a:xfrm rot="5400000">
              <a:off x="4734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8"/>
            <p:cNvSpPr/>
            <p:nvPr/>
          </p:nvSpPr>
          <p:spPr>
            <a:xfrm rot="5400000">
              <a:off x="4734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8"/>
            <p:cNvSpPr/>
            <p:nvPr/>
          </p:nvSpPr>
          <p:spPr>
            <a:xfrm rot="5400000">
              <a:off x="4734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8"/>
            <p:cNvSpPr/>
            <p:nvPr/>
          </p:nvSpPr>
          <p:spPr>
            <a:xfrm rot="5400000">
              <a:off x="440278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8"/>
            <p:cNvSpPr/>
            <p:nvPr/>
          </p:nvSpPr>
          <p:spPr>
            <a:xfrm rot="5400000">
              <a:off x="440278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8"/>
            <p:cNvSpPr/>
            <p:nvPr/>
          </p:nvSpPr>
          <p:spPr>
            <a:xfrm rot="5400000">
              <a:off x="440278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8"/>
            <p:cNvSpPr/>
            <p:nvPr/>
          </p:nvSpPr>
          <p:spPr>
            <a:xfrm rot="5400000">
              <a:off x="440278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8"/>
            <p:cNvSpPr/>
            <p:nvPr/>
          </p:nvSpPr>
          <p:spPr>
            <a:xfrm rot="5400000">
              <a:off x="40714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8"/>
            <p:cNvSpPr/>
            <p:nvPr/>
          </p:nvSpPr>
          <p:spPr>
            <a:xfrm rot="5400000">
              <a:off x="40714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8"/>
            <p:cNvSpPr/>
            <p:nvPr/>
          </p:nvSpPr>
          <p:spPr>
            <a:xfrm rot="5400000">
              <a:off x="40714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8"/>
            <p:cNvSpPr/>
            <p:nvPr/>
          </p:nvSpPr>
          <p:spPr>
            <a:xfrm rot="5400000">
              <a:off x="40714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8"/>
            <p:cNvSpPr/>
            <p:nvPr/>
          </p:nvSpPr>
          <p:spPr>
            <a:xfrm rot="5400000">
              <a:off x="3740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8"/>
            <p:cNvSpPr/>
            <p:nvPr/>
          </p:nvSpPr>
          <p:spPr>
            <a:xfrm rot="5400000">
              <a:off x="3740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8"/>
            <p:cNvSpPr/>
            <p:nvPr/>
          </p:nvSpPr>
          <p:spPr>
            <a:xfrm rot="5400000">
              <a:off x="3740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8"/>
            <p:cNvSpPr/>
            <p:nvPr/>
          </p:nvSpPr>
          <p:spPr>
            <a:xfrm rot="5400000">
              <a:off x="3740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8"/>
            <p:cNvSpPr/>
            <p:nvPr/>
          </p:nvSpPr>
          <p:spPr>
            <a:xfrm rot="5400000">
              <a:off x="307734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8"/>
            <p:cNvSpPr/>
            <p:nvPr/>
          </p:nvSpPr>
          <p:spPr>
            <a:xfrm rot="5400000">
              <a:off x="307734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8"/>
            <p:cNvSpPr/>
            <p:nvPr/>
          </p:nvSpPr>
          <p:spPr>
            <a:xfrm rot="5400000">
              <a:off x="307734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8"/>
            <p:cNvSpPr/>
            <p:nvPr/>
          </p:nvSpPr>
          <p:spPr>
            <a:xfrm rot="5400000">
              <a:off x="307734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8"/>
            <p:cNvSpPr/>
            <p:nvPr/>
          </p:nvSpPr>
          <p:spPr>
            <a:xfrm rot="5400000">
              <a:off x="738502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8"/>
            <p:cNvSpPr/>
            <p:nvPr/>
          </p:nvSpPr>
          <p:spPr>
            <a:xfrm rot="5400000">
              <a:off x="70536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8"/>
            <p:cNvSpPr/>
            <p:nvPr/>
          </p:nvSpPr>
          <p:spPr>
            <a:xfrm rot="5400000">
              <a:off x="67223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8"/>
            <p:cNvSpPr/>
            <p:nvPr/>
          </p:nvSpPr>
          <p:spPr>
            <a:xfrm rot="5400000">
              <a:off x="639097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8"/>
            <p:cNvSpPr/>
            <p:nvPr/>
          </p:nvSpPr>
          <p:spPr>
            <a:xfrm rot="5400000">
              <a:off x="605962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8"/>
            <p:cNvSpPr/>
            <p:nvPr/>
          </p:nvSpPr>
          <p:spPr>
            <a:xfrm rot="5400000">
              <a:off x="572827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8"/>
            <p:cNvSpPr/>
            <p:nvPr/>
          </p:nvSpPr>
          <p:spPr>
            <a:xfrm rot="5400000">
              <a:off x="804771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8"/>
            <p:cNvSpPr/>
            <p:nvPr/>
          </p:nvSpPr>
          <p:spPr>
            <a:xfrm rot="5400000">
              <a:off x="53969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8"/>
            <p:cNvSpPr/>
            <p:nvPr/>
          </p:nvSpPr>
          <p:spPr>
            <a:xfrm rot="5400000">
              <a:off x="77163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8"/>
            <p:cNvSpPr/>
            <p:nvPr/>
          </p:nvSpPr>
          <p:spPr>
            <a:xfrm rot="5400000">
              <a:off x="605962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8"/>
            <p:cNvSpPr/>
            <p:nvPr/>
          </p:nvSpPr>
          <p:spPr>
            <a:xfrm rot="5400000">
              <a:off x="804771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8"/>
            <p:cNvSpPr/>
            <p:nvPr/>
          </p:nvSpPr>
          <p:spPr>
            <a:xfrm rot="5400000">
              <a:off x="539692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8"/>
            <p:cNvSpPr/>
            <p:nvPr/>
          </p:nvSpPr>
          <p:spPr>
            <a:xfrm rot="5400000">
              <a:off x="77163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8"/>
            <p:cNvSpPr/>
            <p:nvPr/>
          </p:nvSpPr>
          <p:spPr>
            <a:xfrm rot="5400000">
              <a:off x="605962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8"/>
            <p:cNvSpPr/>
            <p:nvPr/>
          </p:nvSpPr>
          <p:spPr>
            <a:xfrm rot="5400000">
              <a:off x="804771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8"/>
            <p:cNvSpPr/>
            <p:nvPr/>
          </p:nvSpPr>
          <p:spPr>
            <a:xfrm rot="5400000">
              <a:off x="539692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8"/>
            <p:cNvSpPr/>
            <p:nvPr/>
          </p:nvSpPr>
          <p:spPr>
            <a:xfrm rot="5400000">
              <a:off x="77163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8"/>
            <p:cNvSpPr/>
            <p:nvPr/>
          </p:nvSpPr>
          <p:spPr>
            <a:xfrm rot="5400000">
              <a:off x="605962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8"/>
            <p:cNvSpPr/>
            <p:nvPr/>
          </p:nvSpPr>
          <p:spPr>
            <a:xfrm rot="5400000">
              <a:off x="539692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8"/>
            <p:cNvSpPr/>
            <p:nvPr/>
          </p:nvSpPr>
          <p:spPr>
            <a:xfrm rot="5400000">
              <a:off x="77163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8"/>
            <p:cNvSpPr/>
            <p:nvPr/>
          </p:nvSpPr>
          <p:spPr>
            <a:xfrm rot="5400000">
              <a:off x="605962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8"/>
            <p:cNvSpPr/>
            <p:nvPr/>
          </p:nvSpPr>
          <p:spPr>
            <a:xfrm rot="5400000">
              <a:off x="539692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8"/>
            <p:cNvSpPr/>
            <p:nvPr/>
          </p:nvSpPr>
          <p:spPr>
            <a:xfrm rot="5400000">
              <a:off x="77163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8"/>
            <p:cNvSpPr/>
            <p:nvPr/>
          </p:nvSpPr>
          <p:spPr>
            <a:xfrm rot="5400000">
              <a:off x="7385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8"/>
            <p:cNvSpPr/>
            <p:nvPr/>
          </p:nvSpPr>
          <p:spPr>
            <a:xfrm rot="5400000">
              <a:off x="7385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8"/>
            <p:cNvSpPr/>
            <p:nvPr/>
          </p:nvSpPr>
          <p:spPr>
            <a:xfrm rot="5400000">
              <a:off x="7385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8"/>
            <p:cNvSpPr/>
            <p:nvPr/>
          </p:nvSpPr>
          <p:spPr>
            <a:xfrm rot="5400000">
              <a:off x="7385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8"/>
            <p:cNvSpPr/>
            <p:nvPr/>
          </p:nvSpPr>
          <p:spPr>
            <a:xfrm rot="5400000">
              <a:off x="70537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8"/>
            <p:cNvSpPr/>
            <p:nvPr/>
          </p:nvSpPr>
          <p:spPr>
            <a:xfrm rot="5400000">
              <a:off x="70537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8"/>
            <p:cNvSpPr/>
            <p:nvPr/>
          </p:nvSpPr>
          <p:spPr>
            <a:xfrm rot="5400000">
              <a:off x="70537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8"/>
            <p:cNvSpPr/>
            <p:nvPr/>
          </p:nvSpPr>
          <p:spPr>
            <a:xfrm rot="5400000">
              <a:off x="70537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8"/>
            <p:cNvSpPr/>
            <p:nvPr/>
          </p:nvSpPr>
          <p:spPr>
            <a:xfrm rot="5400000">
              <a:off x="672235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8"/>
            <p:cNvSpPr/>
            <p:nvPr/>
          </p:nvSpPr>
          <p:spPr>
            <a:xfrm rot="5400000">
              <a:off x="672235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8"/>
            <p:cNvSpPr/>
            <p:nvPr/>
          </p:nvSpPr>
          <p:spPr>
            <a:xfrm rot="5400000">
              <a:off x="672235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8"/>
            <p:cNvSpPr/>
            <p:nvPr/>
          </p:nvSpPr>
          <p:spPr>
            <a:xfrm rot="5400000">
              <a:off x="672235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8"/>
            <p:cNvSpPr/>
            <p:nvPr/>
          </p:nvSpPr>
          <p:spPr>
            <a:xfrm rot="5400000">
              <a:off x="6391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8"/>
            <p:cNvSpPr/>
            <p:nvPr/>
          </p:nvSpPr>
          <p:spPr>
            <a:xfrm rot="5400000">
              <a:off x="6391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8"/>
            <p:cNvSpPr/>
            <p:nvPr/>
          </p:nvSpPr>
          <p:spPr>
            <a:xfrm rot="5400000">
              <a:off x="6391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8"/>
            <p:cNvSpPr/>
            <p:nvPr/>
          </p:nvSpPr>
          <p:spPr>
            <a:xfrm rot="5400000">
              <a:off x="6391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8"/>
            <p:cNvSpPr/>
            <p:nvPr/>
          </p:nvSpPr>
          <p:spPr>
            <a:xfrm rot="5400000">
              <a:off x="8047711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8"/>
            <p:cNvSpPr/>
            <p:nvPr/>
          </p:nvSpPr>
          <p:spPr>
            <a:xfrm rot="5400000">
              <a:off x="8047711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8"/>
            <p:cNvSpPr/>
            <p:nvPr/>
          </p:nvSpPr>
          <p:spPr>
            <a:xfrm rot="5400000">
              <a:off x="5728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8"/>
            <p:cNvSpPr/>
            <p:nvPr/>
          </p:nvSpPr>
          <p:spPr>
            <a:xfrm rot="5400000">
              <a:off x="5728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8"/>
            <p:cNvSpPr/>
            <p:nvPr/>
          </p:nvSpPr>
          <p:spPr>
            <a:xfrm rot="5400000">
              <a:off x="5728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8"/>
            <p:cNvSpPr/>
            <p:nvPr/>
          </p:nvSpPr>
          <p:spPr>
            <a:xfrm rot="5400000">
              <a:off x="5728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8"/>
            <p:cNvSpPr/>
            <p:nvPr/>
          </p:nvSpPr>
          <p:spPr>
            <a:xfrm rot="5400000">
              <a:off x="90418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8"/>
            <p:cNvSpPr/>
            <p:nvPr/>
          </p:nvSpPr>
          <p:spPr>
            <a:xfrm rot="5400000">
              <a:off x="87105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8"/>
            <p:cNvSpPr/>
            <p:nvPr/>
          </p:nvSpPr>
          <p:spPr>
            <a:xfrm rot="5400000">
              <a:off x="837920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8"/>
            <p:cNvSpPr/>
            <p:nvPr/>
          </p:nvSpPr>
          <p:spPr>
            <a:xfrm rot="5400000">
              <a:off x="90418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8"/>
            <p:cNvSpPr/>
            <p:nvPr/>
          </p:nvSpPr>
          <p:spPr>
            <a:xfrm rot="5400000">
              <a:off x="837920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8"/>
            <p:cNvSpPr/>
            <p:nvPr/>
          </p:nvSpPr>
          <p:spPr>
            <a:xfrm rot="5400000">
              <a:off x="90418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8"/>
            <p:cNvSpPr/>
            <p:nvPr/>
          </p:nvSpPr>
          <p:spPr>
            <a:xfrm rot="5400000">
              <a:off x="837920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8"/>
            <p:cNvSpPr/>
            <p:nvPr/>
          </p:nvSpPr>
          <p:spPr>
            <a:xfrm rot="5400000">
              <a:off x="90418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8"/>
            <p:cNvSpPr/>
            <p:nvPr/>
          </p:nvSpPr>
          <p:spPr>
            <a:xfrm rot="5400000">
              <a:off x="8379201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8"/>
            <p:cNvSpPr/>
            <p:nvPr/>
          </p:nvSpPr>
          <p:spPr>
            <a:xfrm rot="5400000">
              <a:off x="90418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8"/>
            <p:cNvSpPr/>
            <p:nvPr/>
          </p:nvSpPr>
          <p:spPr>
            <a:xfrm rot="5400000">
              <a:off x="8379201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8"/>
            <p:cNvSpPr/>
            <p:nvPr/>
          </p:nvSpPr>
          <p:spPr>
            <a:xfrm rot="5400000">
              <a:off x="87105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8"/>
            <p:cNvSpPr/>
            <p:nvPr/>
          </p:nvSpPr>
          <p:spPr>
            <a:xfrm rot="5400000">
              <a:off x="87105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8"/>
            <p:cNvSpPr/>
            <p:nvPr/>
          </p:nvSpPr>
          <p:spPr>
            <a:xfrm rot="5400000">
              <a:off x="87105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8"/>
            <p:cNvSpPr/>
            <p:nvPr/>
          </p:nvSpPr>
          <p:spPr>
            <a:xfrm rot="5400000">
              <a:off x="87105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04" name="Google Shape;350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" y="2335625"/>
            <a:ext cx="4600699" cy="273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2800" b="1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2" r:id="rId6"/>
    <p:sldLayoutId id="2147483667" r:id="rId7"/>
    <p:sldLayoutId id="2147483673" r:id="rId8"/>
    <p:sldLayoutId id="2147483674" r:id="rId9"/>
    <p:sldLayoutId id="2147483675" r:id="rId10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ationalrail.co.uk/" TargetMode="External"/><Relationship Id="rId5" Type="http://schemas.openxmlformats.org/officeDocument/2006/relationships/hyperlink" Target="https://www.networkrail.co.uk/" TargetMode="External"/><Relationship Id="rId4" Type="http://schemas.openxmlformats.org/officeDocument/2006/relationships/hyperlink" Target="https://www.orr.gov.u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rr.gov.uk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5" name="Google Shape;36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29092" y="2341756"/>
            <a:ext cx="3126305" cy="2801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6" name="Google Shape;3666;p33">
            <a:hlinkClick r:id=""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3225" y="-1"/>
            <a:ext cx="760599" cy="1375027"/>
          </a:xfrm>
          <a:prstGeom prst="rect">
            <a:avLst/>
          </a:prstGeom>
          <a:noFill/>
          <a:ln>
            <a:noFill/>
          </a:ln>
        </p:spPr>
      </p:pic>
      <p:sp>
        <p:nvSpPr>
          <p:cNvPr id="3663" name="Google Shape;3663;p33"/>
          <p:cNvSpPr txBox="1">
            <a:spLocks noGrp="1"/>
          </p:cNvSpPr>
          <p:nvPr>
            <p:ph type="ctrTitle"/>
          </p:nvPr>
        </p:nvSpPr>
        <p:spPr>
          <a:xfrm>
            <a:off x="1573770" y="605371"/>
            <a:ext cx="6018474" cy="2940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UK NATIONAL RAIL PERFORMANCE 2024</a:t>
            </a:r>
            <a:endParaRPr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5B975-565C-4333-8725-3628E52ABB9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21521" y="848902"/>
            <a:ext cx="1052249" cy="1052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F47A14-1BC6-43F5-BA83-D2F3B70B0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2244" y="-90260"/>
            <a:ext cx="1576039" cy="7777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2" y="47063"/>
            <a:ext cx="6861600" cy="39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D9B80-8476-4AEB-8E31-2152D48E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DB1174-C41A-41A1-98DB-FC5FBE67B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89" y="874628"/>
            <a:ext cx="3515381" cy="2888251"/>
          </a:xfrm>
          <a:prstGeom prst="rect">
            <a:avLst/>
          </a:prstGeom>
          <a:ln w="19050">
            <a:solidFill>
              <a:srgbClr val="2D4E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81EA88-A03F-4DC6-A3D1-7DD42B50ABF6}"/>
              </a:ext>
            </a:extLst>
          </p:cNvPr>
          <p:cNvSpPr txBox="1"/>
          <p:nvPr/>
        </p:nvSpPr>
        <p:spPr>
          <a:xfrm>
            <a:off x="3655770" y="1150325"/>
            <a:ext cx="425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Trains are delayed </a:t>
            </a: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around 8.7% of the time </a:t>
            </a: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in a day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ACCB7F-7480-4ED4-BA88-96A6F50076DE}"/>
              </a:ext>
            </a:extLst>
          </p:cNvPr>
          <p:cNvSpPr txBox="1"/>
          <p:nvPr/>
        </p:nvSpPr>
        <p:spPr>
          <a:xfrm>
            <a:off x="257419" y="4296361"/>
            <a:ext cx="409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Maximum Average delay of </a:t>
            </a: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39 mins </a:t>
            </a: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is observed at </a:t>
            </a: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Dalmuir Rail Station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ABF19-837A-4DEC-8ABA-DE563ED96E91}"/>
              </a:ext>
            </a:extLst>
          </p:cNvPr>
          <p:cNvSpPr txBox="1"/>
          <p:nvPr/>
        </p:nvSpPr>
        <p:spPr>
          <a:xfrm>
            <a:off x="2044800" y="426915"/>
            <a:ext cx="528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D4E9D"/>
                </a:solidFill>
                <a:latin typeface="Blinker" panose="020B0604020202020204" charset="0"/>
              </a:rPr>
              <a:t>Schedule performance overview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C9E40-9ACE-42FD-A6BE-47927B74C4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81"/>
          <a:stretch/>
        </p:blipFill>
        <p:spPr>
          <a:xfrm>
            <a:off x="4446012" y="1781402"/>
            <a:ext cx="4571999" cy="3227293"/>
          </a:xfrm>
          <a:prstGeom prst="rect">
            <a:avLst/>
          </a:prstGeom>
          <a:ln w="28575">
            <a:solidFill>
              <a:srgbClr val="2D4E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04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2" y="47063"/>
            <a:ext cx="6861600" cy="39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D9B80-8476-4AEB-8E31-2152D48E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1484DA-B3C3-4871-AA94-B3137D403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358" y="1908905"/>
            <a:ext cx="4145764" cy="3102821"/>
          </a:xfrm>
          <a:prstGeom prst="rect">
            <a:avLst/>
          </a:prstGeom>
          <a:ln w="19050">
            <a:solidFill>
              <a:srgbClr val="2D4E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874F3A-19C1-4F56-A785-05ECCF220768}"/>
              </a:ext>
            </a:extLst>
          </p:cNvPr>
          <p:cNvSpPr txBox="1"/>
          <p:nvPr/>
        </p:nvSpPr>
        <p:spPr>
          <a:xfrm>
            <a:off x="128704" y="4269658"/>
            <a:ext cx="5022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Peak Average Delays occurs on </a:t>
            </a: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alternate days of the week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1225C-37AA-4E96-B2E8-F9E8C52D3A15}"/>
              </a:ext>
            </a:extLst>
          </p:cNvPr>
          <p:cNvSpPr txBox="1"/>
          <p:nvPr/>
        </p:nvSpPr>
        <p:spPr>
          <a:xfrm>
            <a:off x="4054466" y="1206877"/>
            <a:ext cx="5022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Peak Average delay happens </a:t>
            </a: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between 2 AM and 3 AM </a:t>
            </a: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in a 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E536C-CB6E-49BA-8609-897990250A61}"/>
              </a:ext>
            </a:extLst>
          </p:cNvPr>
          <p:cNvSpPr txBox="1"/>
          <p:nvPr/>
        </p:nvSpPr>
        <p:spPr>
          <a:xfrm>
            <a:off x="2044800" y="426915"/>
            <a:ext cx="528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D4E9D"/>
                </a:solidFill>
                <a:latin typeface="Blinker" panose="020B0604020202020204" charset="0"/>
              </a:rPr>
              <a:t>Schedule performance overview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ACDBBB-AD5B-42D1-84C3-80F3BCDFDDBA}"/>
              </a:ext>
            </a:extLst>
          </p:cNvPr>
          <p:cNvGrpSpPr/>
          <p:nvPr/>
        </p:nvGrpSpPr>
        <p:grpSpPr>
          <a:xfrm>
            <a:off x="67097" y="874628"/>
            <a:ext cx="3929732" cy="2872317"/>
            <a:chOff x="67097" y="874628"/>
            <a:chExt cx="3929732" cy="28723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15CD4A-A8B1-43B4-82F9-0D69562C4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097" y="874628"/>
              <a:ext cx="3929732" cy="2872317"/>
            </a:xfrm>
            <a:prstGeom prst="rect">
              <a:avLst/>
            </a:prstGeom>
            <a:ln w="19050">
              <a:solidFill>
                <a:srgbClr val="2D4E9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C5AABBA-2811-472D-9362-D986D1EDD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464" y="1685807"/>
              <a:ext cx="216000" cy="12501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F20B6C30-A6C7-441B-B930-DBC85E5003C1}"/>
                </a:ext>
              </a:extLst>
            </p:cNvPr>
            <p:cNvSpPr/>
            <p:nvPr/>
          </p:nvSpPr>
          <p:spPr>
            <a:xfrm rot="5400000">
              <a:off x="846955" y="1726179"/>
              <a:ext cx="125019" cy="341918"/>
            </a:xfrm>
            <a:prstGeom prst="leftBracket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91923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2" y="47063"/>
            <a:ext cx="6861600" cy="39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D9B80-8476-4AEB-8E31-2152D48E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9E536C-CB6E-49BA-8609-897990250A61}"/>
              </a:ext>
            </a:extLst>
          </p:cNvPr>
          <p:cNvSpPr txBox="1"/>
          <p:nvPr/>
        </p:nvSpPr>
        <p:spPr>
          <a:xfrm>
            <a:off x="2044800" y="426915"/>
            <a:ext cx="528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D4E9D"/>
                </a:solidFill>
                <a:latin typeface="Blinker" panose="020B0604020202020204" charset="0"/>
              </a:rPr>
              <a:t>Schedule performance overview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90EE32-7F57-4E6B-AEB1-EB492EEC5709}"/>
              </a:ext>
            </a:extLst>
          </p:cNvPr>
          <p:cNvGrpSpPr/>
          <p:nvPr/>
        </p:nvGrpSpPr>
        <p:grpSpPr>
          <a:xfrm>
            <a:off x="93600" y="947643"/>
            <a:ext cx="4081088" cy="2991265"/>
            <a:chOff x="146377" y="931890"/>
            <a:chExt cx="4044023" cy="28852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EA72F44-4C86-4A63-8CF0-16294AC3A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377" y="931890"/>
              <a:ext cx="4044023" cy="2885244"/>
            </a:xfrm>
            <a:prstGeom prst="rect">
              <a:avLst/>
            </a:prstGeom>
            <a:ln w="19050">
              <a:solidFill>
                <a:srgbClr val="2D4E9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A02AE4F-1331-4913-8021-B499313CE9BD}"/>
                </a:ext>
              </a:extLst>
            </p:cNvPr>
            <p:cNvSpPr/>
            <p:nvPr/>
          </p:nvSpPr>
          <p:spPr>
            <a:xfrm>
              <a:off x="204374" y="1166400"/>
              <a:ext cx="1271626" cy="211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33F8D0B-C276-4AFD-B043-099B5F34516A}"/>
              </a:ext>
            </a:extLst>
          </p:cNvPr>
          <p:cNvSpPr txBox="1"/>
          <p:nvPr/>
        </p:nvSpPr>
        <p:spPr>
          <a:xfrm>
            <a:off x="4233217" y="950730"/>
            <a:ext cx="4697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Platforms UM at </a:t>
            </a: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Chester-Le-Street</a:t>
            </a: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 and 15A at </a:t>
            </a: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Leeds </a:t>
            </a: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Rail station are experiencing </a:t>
            </a: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high traffic with an average delay over  34 minutes.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C96E78-FBC0-491D-BDF8-26A5435E02AD}"/>
              </a:ext>
            </a:extLst>
          </p:cNvPr>
          <p:cNvGrpSpPr/>
          <p:nvPr/>
        </p:nvGrpSpPr>
        <p:grpSpPr>
          <a:xfrm>
            <a:off x="4465844" y="1995980"/>
            <a:ext cx="4526027" cy="3012164"/>
            <a:chOff x="4471596" y="2084273"/>
            <a:chExt cx="4526027" cy="30121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E2A108-AB4B-49DB-B552-5E88196BA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71596" y="2084273"/>
              <a:ext cx="4526027" cy="3012164"/>
            </a:xfrm>
            <a:prstGeom prst="rect">
              <a:avLst/>
            </a:prstGeom>
            <a:ln w="19050">
              <a:solidFill>
                <a:srgbClr val="2D4E9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D1206B2-E352-4F1D-A5CA-B2A63CFD2C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7599" y="2431167"/>
              <a:ext cx="216000" cy="12501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Left Bracket 19">
              <a:extLst>
                <a:ext uri="{FF2B5EF4-FFF2-40B4-BE49-F238E27FC236}">
                  <a16:creationId xmlns:a16="http://schemas.microsoft.com/office/drawing/2014/main" id="{55B5214F-E95A-4F2D-A344-F995D8C84E7B}"/>
                </a:ext>
              </a:extLst>
            </p:cNvPr>
            <p:cNvSpPr/>
            <p:nvPr/>
          </p:nvSpPr>
          <p:spPr>
            <a:xfrm rot="5400000">
              <a:off x="7533540" y="1886575"/>
              <a:ext cx="45719" cy="1447200"/>
            </a:xfrm>
            <a:prstGeom prst="leftBracket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2972BA-143E-4C43-961D-E6C665778B13}"/>
              </a:ext>
            </a:extLst>
          </p:cNvPr>
          <p:cNvSpPr txBox="1"/>
          <p:nvPr/>
        </p:nvSpPr>
        <p:spPr>
          <a:xfrm>
            <a:off x="118812" y="4440534"/>
            <a:ext cx="432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Trains with </a:t>
            </a: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journey longer than 125 mins</a:t>
            </a: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, experience </a:t>
            </a: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delay &gt;25 mins</a:t>
            </a:r>
          </a:p>
        </p:txBody>
      </p:sp>
    </p:spTree>
    <p:extLst>
      <p:ext uri="{BB962C8B-B14F-4D97-AF65-F5344CB8AC3E}">
        <p14:creationId xmlns:p14="http://schemas.microsoft.com/office/powerpoint/2010/main" val="27004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2" y="47063"/>
            <a:ext cx="6861600" cy="39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sp>
        <p:nvSpPr>
          <p:cNvPr id="133" name="Google Shape;3797;p40">
            <a:extLst>
              <a:ext uri="{FF2B5EF4-FFF2-40B4-BE49-F238E27FC236}">
                <a16:creationId xmlns:a16="http://schemas.microsoft.com/office/drawing/2014/main" id="{36ADEA72-B1F0-47F6-81C4-2D762288B963}"/>
              </a:ext>
            </a:extLst>
          </p:cNvPr>
          <p:cNvSpPr txBox="1">
            <a:spLocks/>
          </p:cNvSpPr>
          <p:nvPr/>
        </p:nvSpPr>
        <p:spPr>
          <a:xfrm>
            <a:off x="2188800" y="440042"/>
            <a:ext cx="5299200" cy="30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39700" indent="0" algn="ctr">
              <a:buNone/>
            </a:pPr>
            <a:r>
              <a:rPr lang="en-US" sz="2000" dirty="0"/>
              <a:t>Delay Compensation efficiency by TOCs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CD9B80-8476-4AEB-8E31-2152D48E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312C19-C0EB-4CB0-98BC-BD31B53C827B}"/>
              </a:ext>
            </a:extLst>
          </p:cNvPr>
          <p:cNvSpPr txBox="1"/>
          <p:nvPr/>
        </p:nvSpPr>
        <p:spPr>
          <a:xfrm>
            <a:off x="-86400" y="4232802"/>
            <a:ext cx="50417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2D4E9D"/>
              </a:buClr>
              <a:buSzPct val="150000"/>
            </a:pP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Non-uniform delay compensation policies by TOCs hinder assessing customer service efficiency and improving user experience.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75FB5-89EE-4AEB-9A89-E3C35071FE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52" t="6601" r="3363" b="8624"/>
          <a:stretch/>
        </p:blipFill>
        <p:spPr>
          <a:xfrm>
            <a:off x="223200" y="874628"/>
            <a:ext cx="4103990" cy="3066869"/>
          </a:xfrm>
          <a:prstGeom prst="rect">
            <a:avLst/>
          </a:prstGeom>
          <a:ln w="19050">
            <a:solidFill>
              <a:srgbClr val="2D4E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1F9CDE-D5DF-404A-8DED-CC141DA65EAD}"/>
              </a:ext>
            </a:extLst>
          </p:cNvPr>
          <p:cNvSpPr txBox="1"/>
          <p:nvPr/>
        </p:nvSpPr>
        <p:spPr>
          <a:xfrm>
            <a:off x="4446012" y="802819"/>
            <a:ext cx="4697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London North Eastern Railway TOC’s trains are the most delayed on an average.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39F0FE-664D-40EE-8EA8-394A45F9CA57}"/>
              </a:ext>
            </a:extLst>
          </p:cNvPr>
          <p:cNvSpPr/>
          <p:nvPr/>
        </p:nvSpPr>
        <p:spPr>
          <a:xfrm>
            <a:off x="388800" y="1233706"/>
            <a:ext cx="3938390" cy="227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19E80B-88A4-4382-82D6-B3EB9E4E53A7}"/>
              </a:ext>
            </a:extLst>
          </p:cNvPr>
          <p:cNvGrpSpPr/>
          <p:nvPr/>
        </p:nvGrpSpPr>
        <p:grpSpPr>
          <a:xfrm>
            <a:off x="4777212" y="2113728"/>
            <a:ext cx="4183200" cy="2817886"/>
            <a:chOff x="4777212" y="2113728"/>
            <a:chExt cx="4183200" cy="281788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65E6823-3577-4CB5-8EFC-C84225A32546}"/>
                </a:ext>
              </a:extLst>
            </p:cNvPr>
            <p:cNvGrpSpPr/>
            <p:nvPr/>
          </p:nvGrpSpPr>
          <p:grpSpPr>
            <a:xfrm>
              <a:off x="4777212" y="2113728"/>
              <a:ext cx="4183200" cy="2817886"/>
              <a:chOff x="4777212" y="2113728"/>
              <a:chExt cx="4183200" cy="281788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8592ED5-F20F-47A0-B2D4-93EBBDA571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77212" y="2113728"/>
                <a:ext cx="4183200" cy="2817886"/>
              </a:xfrm>
              <a:prstGeom prst="rect">
                <a:avLst/>
              </a:prstGeom>
              <a:ln w="19050">
                <a:solidFill>
                  <a:srgbClr val="2D4E9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B8303DE-BB01-4158-B5FC-E68060B73C23}"/>
                  </a:ext>
                </a:extLst>
              </p:cNvPr>
              <p:cNvSpPr/>
              <p:nvPr/>
            </p:nvSpPr>
            <p:spPr>
              <a:xfrm>
                <a:off x="4955375" y="3700800"/>
                <a:ext cx="300625" cy="24069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FBD247-6465-43B5-A8FB-886C64BF937B}"/>
                </a:ext>
              </a:extLst>
            </p:cNvPr>
            <p:cNvSpPr/>
            <p:nvPr/>
          </p:nvSpPr>
          <p:spPr>
            <a:xfrm>
              <a:off x="7614000" y="3503424"/>
              <a:ext cx="1288800" cy="1829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9316A4D-3E15-45FE-8EF6-3C8EDD0B5B05}"/>
              </a:ext>
            </a:extLst>
          </p:cNvPr>
          <p:cNvSpPr txBox="1"/>
          <p:nvPr/>
        </p:nvSpPr>
        <p:spPr>
          <a:xfrm>
            <a:off x="4535989" y="1461600"/>
            <a:ext cx="461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96.7%</a:t>
            </a: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 of delay compensation claims are closed ensuring customer satisfaction and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135476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2" y="47063"/>
            <a:ext cx="6861600" cy="39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Approach and 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sp>
        <p:nvSpPr>
          <p:cNvPr id="133" name="Google Shape;3797;p40">
            <a:extLst>
              <a:ext uri="{FF2B5EF4-FFF2-40B4-BE49-F238E27FC236}">
                <a16:creationId xmlns:a16="http://schemas.microsoft.com/office/drawing/2014/main" id="{36ADEA72-B1F0-47F6-81C4-2D762288B963}"/>
              </a:ext>
            </a:extLst>
          </p:cNvPr>
          <p:cNvSpPr txBox="1">
            <a:spLocks/>
          </p:cNvSpPr>
          <p:nvPr/>
        </p:nvSpPr>
        <p:spPr>
          <a:xfrm>
            <a:off x="1751825" y="440042"/>
            <a:ext cx="5640350" cy="30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39700" indent="0" algn="ctr">
              <a:buNone/>
            </a:pPr>
            <a:r>
              <a:rPr lang="en-US" sz="2000" dirty="0"/>
              <a:t>Delay prediction model</a:t>
            </a:r>
            <a:endParaRPr lang="en-IN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05321-CF8C-4E0F-A0CC-476BD4DF6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961" y="-87045"/>
            <a:ext cx="1576039" cy="7777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C3C6CA-540D-428C-A49C-0C55E131769D}"/>
              </a:ext>
            </a:extLst>
          </p:cNvPr>
          <p:cNvSpPr txBox="1"/>
          <p:nvPr/>
        </p:nvSpPr>
        <p:spPr>
          <a:xfrm>
            <a:off x="110858" y="876080"/>
            <a:ext cx="5094742" cy="358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4E9D"/>
              </a:buClr>
              <a:buFont typeface="Courier New" panose="02070309020205020404" pitchFamily="49" charset="0"/>
              <a:buChar char="o"/>
            </a:pPr>
            <a:r>
              <a:rPr lang="en-US" sz="1600" b="0" i="0" u="none" strike="noStrike" dirty="0">
                <a:solidFill>
                  <a:srgbClr val="2D4E9D"/>
                </a:solidFill>
                <a:effectLst/>
                <a:latin typeface="Blinker" panose="020B0604020202020204" charset="0"/>
              </a:rPr>
              <a:t>Built a model </a:t>
            </a:r>
            <a:r>
              <a:rPr lang="en-US" sz="1600" dirty="0">
                <a:solidFill>
                  <a:srgbClr val="2D4E9D"/>
                </a:solidFill>
                <a:latin typeface="Blinker" panose="020B0604020202020204" charset="0"/>
              </a:rPr>
              <a:t>to predict any </a:t>
            </a:r>
            <a:r>
              <a:rPr lang="en-US" sz="1600" b="0" i="0" u="none" strike="noStrike" dirty="0">
                <a:solidFill>
                  <a:srgbClr val="2D4E9D"/>
                </a:solidFill>
                <a:effectLst/>
                <a:latin typeface="Blinker" panose="020B0604020202020204" charset="0"/>
              </a:rPr>
              <a:t>delay in a scheduled train.</a:t>
            </a:r>
          </a:p>
          <a:p>
            <a:pPr lvl="3" fontAlgn="base">
              <a:lnSpc>
                <a:spcPct val="150000"/>
              </a:lnSpc>
              <a:buClr>
                <a:srgbClr val="2D4E9D"/>
              </a:buClr>
            </a:pPr>
            <a:r>
              <a:rPr lang="en-US" sz="1600" b="0" i="0" u="none" strike="noStrike" dirty="0">
                <a:solidFill>
                  <a:srgbClr val="2D4E9D"/>
                </a:solidFill>
                <a:effectLst/>
                <a:latin typeface="Blinker" panose="020B0604020202020204" charset="0"/>
              </a:rPr>
              <a:t>	Train Length</a:t>
            </a:r>
          </a:p>
          <a:p>
            <a:pPr lvl="3" fontAlgn="base">
              <a:lnSpc>
                <a:spcPct val="150000"/>
              </a:lnSpc>
              <a:buClr>
                <a:srgbClr val="2D4E9D"/>
              </a:buClr>
            </a:pPr>
            <a:r>
              <a:rPr lang="en-US" sz="1600" dirty="0">
                <a:solidFill>
                  <a:srgbClr val="2D4E9D"/>
                </a:solidFill>
                <a:latin typeface="Blinker" panose="020B0604020202020204" charset="0"/>
              </a:rPr>
              <a:t>	</a:t>
            </a:r>
            <a:r>
              <a:rPr lang="en-US" sz="1600" b="0" i="0" u="none" strike="noStrike" dirty="0">
                <a:solidFill>
                  <a:srgbClr val="2D4E9D"/>
                </a:solidFill>
                <a:effectLst/>
                <a:latin typeface="Blinker" panose="020B0604020202020204" charset="0"/>
              </a:rPr>
              <a:t>Operator</a:t>
            </a:r>
          </a:p>
          <a:p>
            <a:pPr lvl="3" fontAlgn="base">
              <a:lnSpc>
                <a:spcPct val="150000"/>
              </a:lnSpc>
              <a:buClr>
                <a:srgbClr val="2D4E9D"/>
              </a:buClr>
            </a:pPr>
            <a:r>
              <a:rPr lang="en-US" sz="1600" dirty="0">
                <a:solidFill>
                  <a:srgbClr val="2D4E9D"/>
                </a:solidFill>
                <a:latin typeface="Blinker" panose="020B0604020202020204" charset="0"/>
              </a:rPr>
              <a:t>	</a:t>
            </a:r>
            <a:r>
              <a:rPr lang="en-US" sz="1600" b="0" i="0" u="none" strike="noStrike" dirty="0">
                <a:solidFill>
                  <a:srgbClr val="2D4E9D"/>
                </a:solidFill>
                <a:effectLst/>
                <a:latin typeface="Blinker" panose="020B0604020202020204" charset="0"/>
              </a:rPr>
              <a:t>Journey Time</a:t>
            </a:r>
            <a:endParaRPr lang="en-US" sz="1600" b="0" i="0" u="none" strike="noStrike" dirty="0">
              <a:solidFill>
                <a:srgbClr val="2D4E9D"/>
              </a:solidFill>
              <a:effectLst/>
              <a:latin typeface="Courier New" panose="02070309020205020404" pitchFamily="49" charset="0"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4E9D"/>
              </a:buClr>
              <a:buFont typeface="Courier New" panose="02070309020205020404" pitchFamily="49" charset="0"/>
              <a:buChar char="o"/>
            </a:pPr>
            <a:r>
              <a:rPr lang="en-US" sz="1600" b="0" i="0" u="none" strike="noStrike" dirty="0">
                <a:solidFill>
                  <a:srgbClr val="2D4E9D"/>
                </a:solidFill>
                <a:effectLst/>
                <a:latin typeface="Blinker" panose="020B0604020202020204" charset="0"/>
              </a:rPr>
              <a:t>Obtained an accuracy of 91.25% for the model</a:t>
            </a:r>
            <a:endParaRPr lang="en-US" sz="1600" b="0" i="0" u="none" strike="noStrike" dirty="0">
              <a:solidFill>
                <a:srgbClr val="2D4E9D"/>
              </a:solidFill>
              <a:effectLst/>
              <a:latin typeface="Courier New" panose="02070309020205020404" pitchFamily="49" charset="0"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4E9D"/>
              </a:buClr>
              <a:buFont typeface="Courier New" panose="02070309020205020404" pitchFamily="49" charset="0"/>
              <a:buChar char="o"/>
            </a:pPr>
            <a:r>
              <a:rPr lang="en-US" sz="1600" b="0" i="0" u="none" strike="noStrike" dirty="0">
                <a:solidFill>
                  <a:srgbClr val="2D4E9D"/>
                </a:solidFill>
                <a:effectLst/>
                <a:latin typeface="Blinker" panose="020B0604020202020204" charset="0"/>
              </a:rPr>
              <a:t>Biggest Predictor for delay is Journey Time. </a:t>
            </a:r>
          </a:p>
          <a:p>
            <a:pPr algn="ctr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4E9D"/>
              </a:buClr>
            </a:pPr>
            <a:r>
              <a:rPr lang="en-US" sz="1600" b="1" i="0" u="none" strike="noStrike" dirty="0">
                <a:solidFill>
                  <a:srgbClr val="2D4E9D"/>
                </a:solidFill>
                <a:effectLst/>
                <a:latin typeface="Blinker" panose="020B0604020202020204" charset="0"/>
              </a:rPr>
              <a:t>Longer Journey Times   	More Delays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4E9D"/>
              </a:buClr>
              <a:buFont typeface="Courier New" panose="02070309020205020404" pitchFamily="49" charset="0"/>
              <a:buChar char="o"/>
            </a:pPr>
            <a:r>
              <a:rPr lang="en-US" sz="1600" b="0" i="0" u="none" strike="noStrike" dirty="0">
                <a:solidFill>
                  <a:srgbClr val="2D4E9D"/>
                </a:solidFill>
                <a:effectLst/>
                <a:latin typeface="Blinker" panose="020B0604020202020204" charset="0"/>
              </a:rPr>
              <a:t>Operator C2C was a big predictor in no delay</a:t>
            </a:r>
            <a:endParaRPr lang="en-US" sz="12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2CA8277-6CD3-4191-9ED8-C40EBCB8C2E9}"/>
              </a:ext>
            </a:extLst>
          </p:cNvPr>
          <p:cNvSpPr>
            <a:spLocks noChangeAspect="1"/>
          </p:cNvSpPr>
          <p:nvPr/>
        </p:nvSpPr>
        <p:spPr>
          <a:xfrm>
            <a:off x="2833200" y="3693600"/>
            <a:ext cx="439200" cy="165600"/>
          </a:xfrm>
          <a:prstGeom prst="rightArrow">
            <a:avLst/>
          </a:prstGeom>
          <a:solidFill>
            <a:srgbClr val="2D4E9D"/>
          </a:solidFill>
          <a:ln>
            <a:solidFill>
              <a:srgbClr val="2D4E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7939E6B-27F4-4104-BD5F-D0BBC43F2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210567"/>
              </p:ext>
            </p:extLst>
          </p:nvPr>
        </p:nvGraphicFramePr>
        <p:xfrm>
          <a:off x="5061600" y="1474890"/>
          <a:ext cx="3909600" cy="256013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067145">
                  <a:extLst>
                    <a:ext uri="{9D8B030D-6E8A-4147-A177-3AD203B41FA5}">
                      <a16:colId xmlns:a16="http://schemas.microsoft.com/office/drawing/2014/main" val="1198628751"/>
                    </a:ext>
                  </a:extLst>
                </a:gridCol>
                <a:gridCol w="1842455">
                  <a:extLst>
                    <a:ext uri="{9D8B030D-6E8A-4147-A177-3AD203B41FA5}">
                      <a16:colId xmlns:a16="http://schemas.microsoft.com/office/drawing/2014/main" val="2322473841"/>
                    </a:ext>
                  </a:extLst>
                </a:gridCol>
              </a:tblGrid>
              <a:tr h="37833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/>
                          </a:solidFill>
                          <a:latin typeface="Blinker" panose="020B0604020202020204" charset="0"/>
                        </a:rPr>
                        <a:t>Factors</a:t>
                      </a:r>
                      <a:endParaRPr lang="en-IN" b="1" dirty="0">
                        <a:solidFill>
                          <a:schemeClr val="tx2"/>
                        </a:solidFill>
                        <a:latin typeface="Blink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/>
                          </a:solidFill>
                          <a:latin typeface="Blinker" panose="020B0604020202020204" charset="0"/>
                        </a:rPr>
                        <a:t>Coefficients</a:t>
                      </a:r>
                      <a:endParaRPr lang="en-IN" b="1" dirty="0">
                        <a:solidFill>
                          <a:schemeClr val="tx2"/>
                        </a:solidFill>
                        <a:latin typeface="Blink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151599"/>
                  </a:ext>
                </a:extLst>
              </a:tr>
              <a:tr h="378335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2D4E9D"/>
                          </a:solidFill>
                          <a:latin typeface="Blinker" panose="020B0604020202020204" charset="0"/>
                        </a:rPr>
                        <a:t>Journey Time</a:t>
                      </a:r>
                      <a:endParaRPr lang="en-IN" b="0" dirty="0">
                        <a:solidFill>
                          <a:srgbClr val="2D4E9D"/>
                        </a:solidFill>
                        <a:latin typeface="Blink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2D4E9D"/>
                          </a:solidFill>
                          <a:latin typeface="Blinker" panose="020B0604020202020204" charset="0"/>
                        </a:rPr>
                        <a:t>0.09</a:t>
                      </a:r>
                      <a:endParaRPr lang="en-IN" b="0" dirty="0">
                        <a:solidFill>
                          <a:srgbClr val="2D4E9D"/>
                        </a:solidFill>
                        <a:latin typeface="Blink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322814"/>
                  </a:ext>
                </a:extLst>
              </a:tr>
              <a:tr h="378335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2D4E9D"/>
                          </a:solidFill>
                          <a:latin typeface="Blinker" panose="020B0604020202020204" charset="0"/>
                        </a:rPr>
                        <a:t>Operator c2c</a:t>
                      </a:r>
                      <a:endParaRPr lang="en-IN" b="0" dirty="0">
                        <a:solidFill>
                          <a:srgbClr val="2D4E9D"/>
                        </a:solidFill>
                        <a:latin typeface="Blink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2D4E9D"/>
                          </a:solidFill>
                          <a:latin typeface="Blinker" panose="020B0604020202020204" charset="0"/>
                        </a:rPr>
                        <a:t>-0.18</a:t>
                      </a:r>
                      <a:endParaRPr lang="en-IN" b="0" dirty="0">
                        <a:solidFill>
                          <a:srgbClr val="2D4E9D"/>
                        </a:solidFill>
                        <a:latin typeface="Blink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67020"/>
                  </a:ext>
                </a:extLst>
              </a:tr>
              <a:tr h="378335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2D4E9D"/>
                          </a:solidFill>
                          <a:latin typeface="Blinker" panose="020B0604020202020204" charset="0"/>
                        </a:rPr>
                        <a:t>Influencing Operators (Strong effect)</a:t>
                      </a:r>
                      <a:endParaRPr lang="en-IN" b="0" dirty="0">
                        <a:solidFill>
                          <a:srgbClr val="2D4E9D"/>
                        </a:solidFill>
                        <a:latin typeface="Blink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2D4E9D"/>
                          </a:solidFill>
                          <a:latin typeface="Blinker" panose="020B0604020202020204" charset="0"/>
                        </a:rPr>
                        <a:t>0.03</a:t>
                      </a:r>
                      <a:endParaRPr lang="en-IN" b="0" dirty="0">
                        <a:solidFill>
                          <a:srgbClr val="2D4E9D"/>
                        </a:solidFill>
                        <a:latin typeface="Blink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59410"/>
                  </a:ext>
                </a:extLst>
              </a:tr>
              <a:tr h="52863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2D4E9D"/>
                          </a:solidFill>
                          <a:latin typeface="Blinker" panose="020B0604020202020204" charset="0"/>
                        </a:rPr>
                        <a:t>Influencing Operators (Low/No effect)</a:t>
                      </a:r>
                      <a:endParaRPr lang="en-IN" b="0" dirty="0">
                        <a:solidFill>
                          <a:srgbClr val="2D4E9D"/>
                        </a:solidFill>
                        <a:latin typeface="Blink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2D4E9D"/>
                          </a:solidFill>
                          <a:latin typeface="Blinker" panose="020B0604020202020204" charset="0"/>
                        </a:rPr>
                        <a:t>-0.05</a:t>
                      </a:r>
                      <a:endParaRPr lang="en-IN" b="0" dirty="0">
                        <a:solidFill>
                          <a:srgbClr val="2D4E9D"/>
                        </a:solidFill>
                        <a:latin typeface="Blink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873426"/>
                  </a:ext>
                </a:extLst>
              </a:tr>
              <a:tr h="3783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2D4E9D"/>
                          </a:solidFill>
                          <a:latin typeface="Blinker" panose="020B0604020202020204" charset="0"/>
                        </a:rPr>
                        <a:t>Train Length</a:t>
                      </a:r>
                      <a:endParaRPr lang="en-IN" b="0" dirty="0">
                        <a:solidFill>
                          <a:srgbClr val="2D4E9D"/>
                        </a:solidFill>
                        <a:latin typeface="Blink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2D4E9D"/>
                          </a:solidFill>
                          <a:latin typeface="Blinker" panose="020B0604020202020204" charset="0"/>
                        </a:rPr>
                        <a:t>0.01</a:t>
                      </a:r>
                      <a:endParaRPr lang="en-IN" b="0" dirty="0">
                        <a:solidFill>
                          <a:srgbClr val="2D4E9D"/>
                        </a:solidFill>
                        <a:latin typeface="Blink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246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767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850394" y="109751"/>
            <a:ext cx="5443212" cy="39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US" sz="3600" dirty="0"/>
              <a:t>Key Insights</a:t>
            </a:r>
            <a:endParaRPr lang="en-IN" dirty="0"/>
          </a:p>
        </p:txBody>
      </p:sp>
      <p:sp>
        <p:nvSpPr>
          <p:cNvPr id="6" name="Google Shape;3690;p35">
            <a:extLst>
              <a:ext uri="{FF2B5EF4-FFF2-40B4-BE49-F238E27FC236}">
                <a16:creationId xmlns:a16="http://schemas.microsoft.com/office/drawing/2014/main" id="{1230367E-7B80-4D5C-98FC-875476F11B94}"/>
              </a:ext>
            </a:extLst>
          </p:cNvPr>
          <p:cNvSpPr txBox="1">
            <a:spLocks/>
          </p:cNvSpPr>
          <p:nvPr/>
        </p:nvSpPr>
        <p:spPr>
          <a:xfrm>
            <a:off x="493913" y="47063"/>
            <a:ext cx="640200" cy="64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drich"/>
              <a:buNone/>
              <a:defRPr sz="2500" b="1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" dirty="0"/>
              <a:t>05</a:t>
            </a:r>
          </a:p>
        </p:txBody>
      </p:sp>
      <p:pic>
        <p:nvPicPr>
          <p:cNvPr id="8" name="Google Shape;5165;p68">
            <a:extLst>
              <a:ext uri="{FF2B5EF4-FFF2-40B4-BE49-F238E27FC236}">
                <a16:creationId xmlns:a16="http://schemas.microsoft.com/office/drawing/2014/main" id="{0EC085F2-C85F-45E3-81BC-ECB82611D8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269" y="3813718"/>
            <a:ext cx="2118732" cy="126380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864;p43">
            <a:extLst>
              <a:ext uri="{FF2B5EF4-FFF2-40B4-BE49-F238E27FC236}">
                <a16:creationId xmlns:a16="http://schemas.microsoft.com/office/drawing/2014/main" id="{78CC4D3E-3F41-4E5D-9C21-47DC0E066846}"/>
              </a:ext>
            </a:extLst>
          </p:cNvPr>
          <p:cNvSpPr txBox="1">
            <a:spLocks/>
          </p:cNvSpPr>
          <p:nvPr/>
        </p:nvSpPr>
        <p:spPr>
          <a:xfrm>
            <a:off x="358637" y="777339"/>
            <a:ext cx="7984800" cy="35888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lnSpc>
                <a:spcPct val="200000"/>
              </a:lnSpc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2D4E9D"/>
                </a:solidFill>
                <a:latin typeface="Blinker" panose="020B0604020202020204" charset="0"/>
              </a:rPr>
              <a:t>Public Usage of UK Railways: </a:t>
            </a:r>
            <a:r>
              <a:rPr lang="en-US" sz="1600" b="1" dirty="0">
                <a:solidFill>
                  <a:srgbClr val="2D4E9D"/>
                </a:solidFill>
                <a:latin typeface="Blinker" panose="020B0604020202020204" charset="0"/>
              </a:rPr>
              <a:t>3 billion (2019)</a:t>
            </a:r>
          </a:p>
          <a:p>
            <a:pPr marL="342900" indent="-342900" algn="just">
              <a:lnSpc>
                <a:spcPct val="200000"/>
              </a:lnSpc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2D4E9D"/>
                </a:solidFill>
                <a:latin typeface="Blinker" panose="020B0604020202020204" charset="0"/>
              </a:rPr>
              <a:t>Delay metrics:</a:t>
            </a:r>
          </a:p>
          <a:p>
            <a:pPr lvl="2" algn="just">
              <a:lnSpc>
                <a:spcPct val="200000"/>
              </a:lnSpc>
              <a:buClr>
                <a:srgbClr val="2D4E9D"/>
              </a:buClr>
              <a:buSzPct val="150000"/>
            </a:pPr>
            <a:r>
              <a:rPr lang="en-US" sz="1600" b="1" dirty="0">
                <a:solidFill>
                  <a:srgbClr val="2D4E9D"/>
                </a:solidFill>
                <a:latin typeface="Blinker" panose="020B0604020202020204" charset="0"/>
              </a:rPr>
              <a:t>	</a:t>
            </a:r>
            <a:r>
              <a:rPr lang="en-US" sz="1600" dirty="0">
                <a:solidFill>
                  <a:srgbClr val="2D4E9D"/>
                </a:solidFill>
                <a:latin typeface="Blinker" panose="020B0604020202020204" charset="0"/>
              </a:rPr>
              <a:t>Overall delay:  </a:t>
            </a:r>
            <a:r>
              <a:rPr lang="en-US" sz="1600" b="1" dirty="0">
                <a:solidFill>
                  <a:srgbClr val="2D4E9D"/>
                </a:solidFill>
                <a:latin typeface="Blinker" panose="020B0604020202020204" charset="0"/>
              </a:rPr>
              <a:t>8.7% of the time in a day</a:t>
            </a:r>
          </a:p>
          <a:p>
            <a:pPr lvl="2" algn="just">
              <a:lnSpc>
                <a:spcPct val="200000"/>
              </a:lnSpc>
              <a:buClr>
                <a:srgbClr val="2D4E9D"/>
              </a:buClr>
              <a:buSzPct val="150000"/>
            </a:pPr>
            <a:r>
              <a:rPr lang="en-US" sz="1600" b="1" dirty="0">
                <a:solidFill>
                  <a:srgbClr val="2D4E9D"/>
                </a:solidFill>
                <a:latin typeface="Blinker" panose="020B0604020202020204" charset="0"/>
              </a:rPr>
              <a:t>	</a:t>
            </a:r>
            <a:r>
              <a:rPr lang="en-US" sz="1600" dirty="0">
                <a:solidFill>
                  <a:srgbClr val="2D4E9D"/>
                </a:solidFill>
                <a:latin typeface="Blinker" panose="020B0604020202020204" charset="0"/>
              </a:rPr>
              <a:t>Day:  </a:t>
            </a:r>
            <a:r>
              <a:rPr lang="en-US" sz="1600" b="1" dirty="0">
                <a:solidFill>
                  <a:srgbClr val="2D4E9D"/>
                </a:solidFill>
                <a:latin typeface="Blinker" panose="020B0604020202020204" charset="0"/>
              </a:rPr>
              <a:t>around 39 minutes between 2 AM and 3 AM in the early morning</a:t>
            </a:r>
          </a:p>
          <a:p>
            <a:pPr lvl="2" algn="just">
              <a:lnSpc>
                <a:spcPct val="200000"/>
              </a:lnSpc>
              <a:buClr>
                <a:srgbClr val="2D4E9D"/>
              </a:buClr>
              <a:buSzPct val="150000"/>
            </a:pPr>
            <a:r>
              <a:rPr lang="en-US" sz="1600" b="1" dirty="0">
                <a:solidFill>
                  <a:srgbClr val="2D4E9D"/>
                </a:solidFill>
                <a:latin typeface="Blinker" panose="020B0604020202020204" charset="0"/>
              </a:rPr>
              <a:t>	</a:t>
            </a:r>
            <a:r>
              <a:rPr lang="en-US" sz="1600" dirty="0">
                <a:solidFill>
                  <a:srgbClr val="2D4E9D"/>
                </a:solidFill>
                <a:latin typeface="Blinker" panose="020B0604020202020204" charset="0"/>
              </a:rPr>
              <a:t>Week: </a:t>
            </a:r>
            <a:r>
              <a:rPr lang="en-US" sz="1600" b="1" dirty="0">
                <a:solidFill>
                  <a:srgbClr val="2D4E9D"/>
                </a:solidFill>
                <a:latin typeface="Blinker" panose="020B0604020202020204" charset="0"/>
              </a:rPr>
              <a:t>Alternate days</a:t>
            </a:r>
          </a:p>
          <a:p>
            <a:pPr marL="285750" lvl="2" indent="-285750" algn="just">
              <a:lnSpc>
                <a:spcPct val="200000"/>
              </a:lnSpc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2D4E9D"/>
                </a:solidFill>
                <a:latin typeface="Blinker" panose="020B0604020202020204" charset="0"/>
              </a:rPr>
              <a:t>Most Delayed TOC: </a:t>
            </a:r>
            <a:r>
              <a:rPr lang="en-US" sz="1600" b="1" dirty="0">
                <a:solidFill>
                  <a:srgbClr val="2D4E9D"/>
                </a:solidFill>
                <a:latin typeface="Blinker" panose="020B0604020202020204" charset="0"/>
              </a:rPr>
              <a:t>London North Eastern Railway</a:t>
            </a:r>
            <a:endParaRPr lang="en-US" sz="1600" dirty="0">
              <a:solidFill>
                <a:srgbClr val="2D4E9D"/>
              </a:solidFill>
              <a:latin typeface="Blinker" panose="020B0604020202020204" charset="0"/>
            </a:endParaRPr>
          </a:p>
          <a:p>
            <a:pPr marL="285750" indent="-285750" algn="just">
              <a:lnSpc>
                <a:spcPct val="200000"/>
              </a:lnSpc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2D4E9D"/>
                </a:solidFill>
                <a:latin typeface="Blinker" panose="020B0604020202020204" charset="0"/>
              </a:rPr>
              <a:t>Influential Factor in predicting the delay: </a:t>
            </a:r>
            <a:r>
              <a:rPr lang="en-US" sz="1600" b="1" dirty="0">
                <a:solidFill>
                  <a:srgbClr val="2D4E9D"/>
                </a:solidFill>
                <a:latin typeface="Blinker" panose="020B0604020202020204" charset="0"/>
              </a:rPr>
              <a:t>Journey Time</a:t>
            </a:r>
            <a:endParaRPr lang="en-US" sz="1600" dirty="0">
              <a:solidFill>
                <a:srgbClr val="2D4E9D"/>
              </a:solidFill>
              <a:latin typeface="Blinker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92D31C-F7EC-4775-8BB3-199826C33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961" y="-90509"/>
            <a:ext cx="1576039" cy="7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0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9" name="Google Shape;5119;p66"/>
          <p:cNvSpPr txBox="1">
            <a:spLocks noGrp="1"/>
          </p:cNvSpPr>
          <p:nvPr>
            <p:ph type="subTitle" idx="1"/>
          </p:nvPr>
        </p:nvSpPr>
        <p:spPr>
          <a:xfrm>
            <a:off x="1521965" y="1706724"/>
            <a:ext cx="6676724" cy="6247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linker" panose="020B0604020202020204" charset="0"/>
              </a:rPr>
              <a:t>James Lee-Meredith, Instructor</a:t>
            </a:r>
            <a:endParaRPr dirty="0">
              <a:latin typeface="Blinker" panose="020B0604020202020204" charset="0"/>
            </a:endParaRPr>
          </a:p>
        </p:txBody>
      </p:sp>
      <p:sp>
        <p:nvSpPr>
          <p:cNvPr id="5122" name="Google Shape;5122;p66"/>
          <p:cNvSpPr txBox="1">
            <a:spLocks noGrp="1"/>
          </p:cNvSpPr>
          <p:nvPr>
            <p:ph type="subTitle" idx="4"/>
          </p:nvPr>
        </p:nvSpPr>
        <p:spPr>
          <a:xfrm>
            <a:off x="1585123" y="3169975"/>
            <a:ext cx="6328494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Grand Circus Team</a:t>
            </a:r>
            <a:endParaRPr sz="2500" dirty="0"/>
          </a:p>
        </p:txBody>
      </p:sp>
      <p:sp>
        <p:nvSpPr>
          <p:cNvPr id="5123" name="Google Shape;5123;p66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Acknowledgement</a:t>
            </a:r>
            <a:endParaRPr dirty="0"/>
          </a:p>
        </p:txBody>
      </p:sp>
      <p:pic>
        <p:nvPicPr>
          <p:cNvPr id="5126" name="Google Shape;512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7778" y="3260703"/>
            <a:ext cx="2057994" cy="179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7" name="Google Shape;512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952727" cy="17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6BA677-74D9-49B5-BB3B-635ED60FE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961" y="-80321"/>
            <a:ext cx="1576039" cy="777772"/>
          </a:xfrm>
          <a:prstGeom prst="rect">
            <a:avLst/>
          </a:prstGeom>
        </p:spPr>
      </p:pic>
      <p:sp>
        <p:nvSpPr>
          <p:cNvPr id="18" name="Google Shape;5119;p66">
            <a:extLst>
              <a:ext uri="{FF2B5EF4-FFF2-40B4-BE49-F238E27FC236}">
                <a16:creationId xmlns:a16="http://schemas.microsoft.com/office/drawing/2014/main" id="{67F2F497-63DB-4678-B41C-80025076FA1F}"/>
              </a:ext>
            </a:extLst>
          </p:cNvPr>
          <p:cNvSpPr txBox="1">
            <a:spLocks/>
          </p:cNvSpPr>
          <p:nvPr/>
        </p:nvSpPr>
        <p:spPr>
          <a:xfrm>
            <a:off x="1521965" y="2733959"/>
            <a:ext cx="6676724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IN" dirty="0">
                <a:latin typeface="Blinker" panose="020B0604020202020204" charset="0"/>
              </a:rPr>
              <a:t>William Westley, Program Manager</a:t>
            </a:r>
          </a:p>
        </p:txBody>
      </p:sp>
      <p:sp>
        <p:nvSpPr>
          <p:cNvPr id="19" name="Google Shape;5119;p66">
            <a:extLst>
              <a:ext uri="{FF2B5EF4-FFF2-40B4-BE49-F238E27FC236}">
                <a16:creationId xmlns:a16="http://schemas.microsoft.com/office/drawing/2014/main" id="{6C08F2F4-259C-4AE0-BAD2-746FAC9DF0ED}"/>
              </a:ext>
            </a:extLst>
          </p:cNvPr>
          <p:cNvSpPr txBox="1">
            <a:spLocks/>
          </p:cNvSpPr>
          <p:nvPr/>
        </p:nvSpPr>
        <p:spPr>
          <a:xfrm>
            <a:off x="1521965" y="2202762"/>
            <a:ext cx="6676724" cy="624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IN" dirty="0">
                <a:latin typeface="Blinker" panose="020B0604020202020204" charset="0"/>
              </a:rPr>
              <a:t>Dylan Gleason, Teaching Assistant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Google Shape;5132;p67"/>
          <p:cNvSpPr txBox="1">
            <a:spLocks noGrp="1"/>
          </p:cNvSpPr>
          <p:nvPr>
            <p:ph type="ctrTitle"/>
          </p:nvPr>
        </p:nvSpPr>
        <p:spPr>
          <a:xfrm>
            <a:off x="4141750" y="157395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pic>
        <p:nvPicPr>
          <p:cNvPr id="5156" name="Google Shape;5156;p67">
            <a:hlinkClick r:id="" action="ppaction://hlinkshowjump?jump=firstslide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525" y="-85425"/>
            <a:ext cx="872999" cy="156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7" name="Google Shape;515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75" y="1742576"/>
            <a:ext cx="3686252" cy="285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975F1E-EAFE-4E58-BA1F-84E957EF2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961" y="-85425"/>
            <a:ext cx="1576039" cy="7777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2" name="Google Shape;36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375" y="2076450"/>
            <a:ext cx="3778324" cy="2924174"/>
          </a:xfrm>
          <a:prstGeom prst="rect">
            <a:avLst/>
          </a:prstGeom>
          <a:noFill/>
          <a:ln>
            <a:noFill/>
          </a:ln>
        </p:spPr>
      </p:pic>
      <p:sp>
        <p:nvSpPr>
          <p:cNvPr id="3683" name="Google Shape;3683;p35"/>
          <p:cNvSpPr txBox="1">
            <a:spLocks noGrp="1"/>
          </p:cNvSpPr>
          <p:nvPr>
            <p:ph type="title" idx="8"/>
          </p:nvPr>
        </p:nvSpPr>
        <p:spPr>
          <a:xfrm>
            <a:off x="185775" y="73411"/>
            <a:ext cx="7712700" cy="572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Agenda</a:t>
            </a:r>
            <a:endParaRPr dirty="0"/>
          </a:p>
        </p:txBody>
      </p:sp>
      <p:sp>
        <p:nvSpPr>
          <p:cNvPr id="3685" name="Google Shape;3685;p35"/>
          <p:cNvSpPr txBox="1">
            <a:spLocks noGrp="1"/>
          </p:cNvSpPr>
          <p:nvPr>
            <p:ph type="title"/>
          </p:nvPr>
        </p:nvSpPr>
        <p:spPr>
          <a:xfrm>
            <a:off x="540425" y="685686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686" name="Google Shape;3686;p35"/>
          <p:cNvSpPr txBox="1">
            <a:spLocks noGrp="1"/>
          </p:cNvSpPr>
          <p:nvPr>
            <p:ph type="title" idx="2"/>
          </p:nvPr>
        </p:nvSpPr>
        <p:spPr>
          <a:xfrm>
            <a:off x="540425" y="1595717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688" name="Google Shape;3688;p35"/>
          <p:cNvSpPr txBox="1">
            <a:spLocks noGrp="1"/>
          </p:cNvSpPr>
          <p:nvPr>
            <p:ph type="title" idx="4"/>
          </p:nvPr>
        </p:nvSpPr>
        <p:spPr>
          <a:xfrm>
            <a:off x="540425" y="2539647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690" name="Google Shape;3690;p35"/>
          <p:cNvSpPr txBox="1">
            <a:spLocks noGrp="1"/>
          </p:cNvSpPr>
          <p:nvPr>
            <p:ph type="title" idx="6"/>
          </p:nvPr>
        </p:nvSpPr>
        <p:spPr>
          <a:xfrm>
            <a:off x="540425" y="3409736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692" name="Google Shape;3692;p35"/>
          <p:cNvSpPr txBox="1">
            <a:spLocks noGrp="1"/>
          </p:cNvSpPr>
          <p:nvPr>
            <p:ph type="subTitle" idx="9"/>
          </p:nvPr>
        </p:nvSpPr>
        <p:spPr>
          <a:xfrm>
            <a:off x="1353424" y="786336"/>
            <a:ext cx="2959375" cy="438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the Team</a:t>
            </a:r>
            <a:endParaRPr dirty="0"/>
          </a:p>
        </p:txBody>
      </p:sp>
      <p:sp>
        <p:nvSpPr>
          <p:cNvPr id="3693" name="Google Shape;3693;p35"/>
          <p:cNvSpPr txBox="1">
            <a:spLocks noGrp="1"/>
          </p:cNvSpPr>
          <p:nvPr>
            <p:ph type="subTitle" idx="13"/>
          </p:nvPr>
        </p:nvSpPr>
        <p:spPr>
          <a:xfrm>
            <a:off x="1353424" y="1652025"/>
            <a:ext cx="3218576" cy="438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694" name="Google Shape;3694;p35"/>
          <p:cNvSpPr txBox="1">
            <a:spLocks noGrp="1"/>
          </p:cNvSpPr>
          <p:nvPr>
            <p:ph type="subTitle" idx="14"/>
          </p:nvPr>
        </p:nvSpPr>
        <p:spPr>
          <a:xfrm>
            <a:off x="1353424" y="2613752"/>
            <a:ext cx="3778324" cy="438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Question</a:t>
            </a:r>
            <a:endParaRPr dirty="0"/>
          </a:p>
        </p:txBody>
      </p:sp>
      <p:sp>
        <p:nvSpPr>
          <p:cNvPr id="3695" name="Google Shape;3695;p35"/>
          <p:cNvSpPr txBox="1">
            <a:spLocks noGrp="1"/>
          </p:cNvSpPr>
          <p:nvPr>
            <p:ph type="subTitle" idx="15"/>
          </p:nvPr>
        </p:nvSpPr>
        <p:spPr>
          <a:xfrm>
            <a:off x="1353424" y="3418366"/>
            <a:ext cx="4860176" cy="640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 and Insights</a:t>
            </a:r>
            <a:endParaRPr dirty="0"/>
          </a:p>
        </p:txBody>
      </p:sp>
      <p:pic>
        <p:nvPicPr>
          <p:cNvPr id="3696" name="Google Shape;36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8475" y="646111"/>
            <a:ext cx="1560350" cy="1671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3690;p35">
            <a:extLst>
              <a:ext uri="{FF2B5EF4-FFF2-40B4-BE49-F238E27FC236}">
                <a16:creationId xmlns:a16="http://schemas.microsoft.com/office/drawing/2014/main" id="{C19677E7-F738-437A-922E-AFC48B0F74C7}"/>
              </a:ext>
            </a:extLst>
          </p:cNvPr>
          <p:cNvSpPr txBox="1">
            <a:spLocks/>
          </p:cNvSpPr>
          <p:nvPr/>
        </p:nvSpPr>
        <p:spPr>
          <a:xfrm>
            <a:off x="493913" y="4279825"/>
            <a:ext cx="640200" cy="64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drich"/>
              <a:buNone/>
              <a:defRPr sz="2500" b="1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6" name="Google Shape;3695;p35">
            <a:extLst>
              <a:ext uri="{FF2B5EF4-FFF2-40B4-BE49-F238E27FC236}">
                <a16:creationId xmlns:a16="http://schemas.microsoft.com/office/drawing/2014/main" id="{A0903687-106B-49B1-AFB1-FD76EEE1C7A5}"/>
              </a:ext>
            </a:extLst>
          </p:cNvPr>
          <p:cNvSpPr txBox="1">
            <a:spLocks/>
          </p:cNvSpPr>
          <p:nvPr/>
        </p:nvSpPr>
        <p:spPr>
          <a:xfrm>
            <a:off x="1353424" y="4341889"/>
            <a:ext cx="24231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Conclusion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FE2248-8952-4747-9E78-C5AA31212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p37"/>
          <p:cNvSpPr txBox="1">
            <a:spLocks noGrp="1"/>
          </p:cNvSpPr>
          <p:nvPr>
            <p:ph type="title"/>
          </p:nvPr>
        </p:nvSpPr>
        <p:spPr>
          <a:xfrm>
            <a:off x="813600" y="0"/>
            <a:ext cx="7120800" cy="8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Meet the Team</a:t>
            </a:r>
            <a:endParaRPr sz="3600" dirty="0"/>
          </a:p>
        </p:txBody>
      </p:sp>
      <p:pic>
        <p:nvPicPr>
          <p:cNvPr id="3711" name="Google Shape;37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977" y="1336488"/>
            <a:ext cx="5304023" cy="3830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797;p40">
            <a:extLst>
              <a:ext uri="{FF2B5EF4-FFF2-40B4-BE49-F238E27FC236}">
                <a16:creationId xmlns:a16="http://schemas.microsoft.com/office/drawing/2014/main" id="{7A3F4425-339C-4272-A97F-945892AE4FD8}"/>
              </a:ext>
            </a:extLst>
          </p:cNvPr>
          <p:cNvSpPr txBox="1">
            <a:spLocks/>
          </p:cNvSpPr>
          <p:nvPr/>
        </p:nvSpPr>
        <p:spPr>
          <a:xfrm>
            <a:off x="500100" y="835044"/>
            <a:ext cx="27471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8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Brian Levesque</a:t>
            </a:r>
          </a:p>
        </p:txBody>
      </p:sp>
      <p:sp>
        <p:nvSpPr>
          <p:cNvPr id="11" name="Google Shape;3797;p40">
            <a:extLst>
              <a:ext uri="{FF2B5EF4-FFF2-40B4-BE49-F238E27FC236}">
                <a16:creationId xmlns:a16="http://schemas.microsoft.com/office/drawing/2014/main" id="{57BF4D1F-9590-4720-9B3D-731823ED9764}"/>
              </a:ext>
            </a:extLst>
          </p:cNvPr>
          <p:cNvSpPr txBox="1">
            <a:spLocks/>
          </p:cNvSpPr>
          <p:nvPr/>
        </p:nvSpPr>
        <p:spPr>
          <a:xfrm>
            <a:off x="447808" y="1699044"/>
            <a:ext cx="34599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8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Ilackkeya Bhavananthi</a:t>
            </a:r>
          </a:p>
        </p:txBody>
      </p:sp>
      <p:sp>
        <p:nvSpPr>
          <p:cNvPr id="12" name="Google Shape;3797;p40">
            <a:extLst>
              <a:ext uri="{FF2B5EF4-FFF2-40B4-BE49-F238E27FC236}">
                <a16:creationId xmlns:a16="http://schemas.microsoft.com/office/drawing/2014/main" id="{E47002FC-04A8-472F-9948-C3AA3680B4BB}"/>
              </a:ext>
            </a:extLst>
          </p:cNvPr>
          <p:cNvSpPr txBox="1">
            <a:spLocks/>
          </p:cNvSpPr>
          <p:nvPr/>
        </p:nvSpPr>
        <p:spPr>
          <a:xfrm>
            <a:off x="500100" y="2612490"/>
            <a:ext cx="27471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8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Osman Nayeem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7579CC-EEBA-4B29-BB8B-F6CB36626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7" y="78401"/>
            <a:ext cx="731583" cy="707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24FCFC-7120-4275-9689-0856AC853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" name="Google Shape;3790;p39"/>
          <p:cNvSpPr txBox="1">
            <a:spLocks noGrp="1"/>
          </p:cNvSpPr>
          <p:nvPr>
            <p:ph type="title"/>
          </p:nvPr>
        </p:nvSpPr>
        <p:spPr>
          <a:xfrm>
            <a:off x="936012" y="136800"/>
            <a:ext cx="6861600" cy="5031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Background</a:t>
            </a:r>
            <a:endParaRPr dirty="0"/>
          </a:p>
        </p:txBody>
      </p:sp>
      <p:sp>
        <p:nvSpPr>
          <p:cNvPr id="3791" name="Google Shape;3791;p39"/>
          <p:cNvSpPr txBox="1">
            <a:spLocks noGrp="1"/>
          </p:cNvSpPr>
          <p:nvPr>
            <p:ph type="body" idx="1"/>
          </p:nvPr>
        </p:nvSpPr>
        <p:spPr>
          <a:xfrm>
            <a:off x="-61200" y="690176"/>
            <a:ext cx="7282500" cy="32539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200000"/>
              </a:lnSpc>
              <a:spcBef>
                <a:spcPts val="1600"/>
              </a:spcBef>
            </a:pPr>
            <a:r>
              <a:rPr lang="en-US" sz="1600" dirty="0"/>
              <a:t>The UK railway network serves around </a:t>
            </a:r>
            <a:r>
              <a:rPr lang="en-US" sz="1600" b="1" dirty="0"/>
              <a:t>2,500 stations </a:t>
            </a:r>
            <a:r>
              <a:rPr lang="en-US" sz="1600" dirty="0"/>
              <a:t>in the UK.</a:t>
            </a:r>
          </a:p>
          <a:p>
            <a:pPr>
              <a:lnSpc>
                <a:spcPct val="200000"/>
              </a:lnSpc>
              <a:spcBef>
                <a:spcPts val="1600"/>
              </a:spcBef>
            </a:pPr>
            <a:r>
              <a:rPr lang="en-US" sz="1600" dirty="0"/>
              <a:t>Approximately </a:t>
            </a:r>
            <a:r>
              <a:rPr lang="en-US" sz="1600" b="1" dirty="0"/>
              <a:t>1.8 billion passenger journeys </a:t>
            </a:r>
            <a:r>
              <a:rPr lang="en-US" sz="1600" dirty="0"/>
              <a:t>per year (pre-pandemic levels).</a:t>
            </a:r>
          </a:p>
          <a:p>
            <a:pPr>
              <a:lnSpc>
                <a:spcPct val="200000"/>
              </a:lnSpc>
              <a:spcBef>
                <a:spcPts val="1600"/>
              </a:spcBef>
            </a:pPr>
            <a:r>
              <a:rPr lang="en-US" sz="1600" dirty="0"/>
              <a:t>Managed by various </a:t>
            </a:r>
            <a:r>
              <a:rPr lang="en-US" sz="1600" b="1" dirty="0"/>
              <a:t>train operating companies (TOCs) </a:t>
            </a:r>
            <a:r>
              <a:rPr lang="en-US" sz="1600" dirty="0"/>
              <a:t>under franchises awarded by the government.</a:t>
            </a:r>
          </a:p>
        </p:txBody>
      </p:sp>
      <p:pic>
        <p:nvPicPr>
          <p:cNvPr id="5" name="Google Shape;3804;p40">
            <a:extLst>
              <a:ext uri="{FF2B5EF4-FFF2-40B4-BE49-F238E27FC236}">
                <a16:creationId xmlns:a16="http://schemas.microsoft.com/office/drawing/2014/main" id="{D867C2A8-A533-42EE-9793-56AD610274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212" y="2586126"/>
            <a:ext cx="3592800" cy="25573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797;p40">
            <a:extLst>
              <a:ext uri="{FF2B5EF4-FFF2-40B4-BE49-F238E27FC236}">
                <a16:creationId xmlns:a16="http://schemas.microsoft.com/office/drawing/2014/main" id="{9C00D5CF-E83F-4C84-B80D-26B63960B300}"/>
              </a:ext>
            </a:extLst>
          </p:cNvPr>
          <p:cNvSpPr txBox="1">
            <a:spLocks/>
          </p:cNvSpPr>
          <p:nvPr/>
        </p:nvSpPr>
        <p:spPr>
          <a:xfrm>
            <a:off x="-61200" y="4917213"/>
            <a:ext cx="3459900" cy="22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8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None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sz="1100" dirty="0"/>
              <a:t>Source:  </a:t>
            </a:r>
            <a:r>
              <a:rPr lang="en-IN" sz="1100" dirty="0">
                <a:hlinkClick r:id="rId4"/>
              </a:rPr>
              <a:t>ORR</a:t>
            </a:r>
            <a:r>
              <a:rPr lang="en-IN" sz="1100" dirty="0"/>
              <a:t>  | </a:t>
            </a:r>
            <a:r>
              <a:rPr lang="en-IN" sz="1100" dirty="0">
                <a:hlinkClick r:id="rId5"/>
              </a:rPr>
              <a:t>Network Rail </a:t>
            </a:r>
            <a:r>
              <a:rPr lang="en-IN" sz="1100" dirty="0"/>
              <a:t>| </a:t>
            </a:r>
            <a:r>
              <a:rPr lang="en-IN" sz="1100" dirty="0">
                <a:hlinkClick r:id="rId6"/>
              </a:rPr>
              <a:t>National Rail</a:t>
            </a:r>
            <a:endParaRPr lang="en-IN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11552-66AF-4847-AB55-A66A9E6E26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188" y="65252"/>
            <a:ext cx="835224" cy="707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8E910-32B7-456A-8700-6FF8BF50EA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" name="Google Shape;3790;p39"/>
          <p:cNvSpPr txBox="1">
            <a:spLocks noGrp="1"/>
          </p:cNvSpPr>
          <p:nvPr>
            <p:ph type="title"/>
          </p:nvPr>
        </p:nvSpPr>
        <p:spPr>
          <a:xfrm>
            <a:off x="936012" y="136800"/>
            <a:ext cx="6861600" cy="5031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Business Question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90B034-E251-4B79-953E-D0732E25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6" y="37823"/>
            <a:ext cx="829128" cy="70110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38E77A-AD35-4CD5-B3B1-7F6897ECD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036" y="788865"/>
            <a:ext cx="6613764" cy="3659259"/>
          </a:xfrm>
        </p:spPr>
        <p:txBody>
          <a:bodyPr/>
          <a:lstStyle/>
          <a:p>
            <a:pPr marL="139700" indent="0">
              <a:lnSpc>
                <a:spcPct val="250000"/>
              </a:lnSpc>
              <a:buNone/>
            </a:pPr>
            <a:r>
              <a:rPr lang="en-US" sz="1800" dirty="0"/>
              <a:t>Client :  </a:t>
            </a:r>
            <a:r>
              <a:rPr lang="en-US" sz="1800" b="1" dirty="0"/>
              <a:t>Current Board of UK National Railways </a:t>
            </a:r>
          </a:p>
          <a:p>
            <a:pPr marL="139700" indent="0">
              <a:lnSpc>
                <a:spcPct val="250000"/>
              </a:lnSpc>
              <a:buNone/>
            </a:pPr>
            <a:r>
              <a:rPr lang="en-US" sz="1800" dirty="0"/>
              <a:t>Objectives:</a:t>
            </a:r>
          </a:p>
          <a:p>
            <a:pPr lvl="1">
              <a:lnSpc>
                <a:spcPct val="250000"/>
              </a:lnSpc>
            </a:pPr>
            <a:r>
              <a:rPr lang="en-US" sz="1800" dirty="0"/>
              <a:t>Schedule performance overview </a:t>
            </a:r>
          </a:p>
          <a:p>
            <a:pPr lvl="1">
              <a:lnSpc>
                <a:spcPct val="250000"/>
              </a:lnSpc>
            </a:pPr>
            <a:r>
              <a:rPr lang="en-US" sz="1800" dirty="0"/>
              <a:t>Analyze Delay Compensation efficiency by TOCs  </a:t>
            </a:r>
          </a:p>
          <a:p>
            <a:pPr lvl="1">
              <a:lnSpc>
                <a:spcPct val="250000"/>
              </a:lnSpc>
            </a:pPr>
            <a:r>
              <a:rPr lang="en-US" sz="1800" dirty="0"/>
              <a:t>Build Delay prediction model</a:t>
            </a:r>
          </a:p>
          <a:p>
            <a:pPr marL="139700" indent="0">
              <a:lnSpc>
                <a:spcPct val="150000"/>
              </a:lnSpc>
              <a:buNone/>
            </a:pPr>
            <a:endParaRPr lang="en-IN" dirty="0"/>
          </a:p>
        </p:txBody>
      </p:sp>
      <p:pic>
        <p:nvPicPr>
          <p:cNvPr id="10" name="Google Shape;5103;p64">
            <a:extLst>
              <a:ext uri="{FF2B5EF4-FFF2-40B4-BE49-F238E27FC236}">
                <a16:creationId xmlns:a16="http://schemas.microsoft.com/office/drawing/2014/main" id="{BC21AD99-BA77-4954-B25D-CC936E7AC1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800" y="2571750"/>
            <a:ext cx="2635200" cy="24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D7D0B-5747-4079-A180-D7CCF58CD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2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9" name="Google Shape;4949;p61"/>
          <p:cNvGrpSpPr/>
          <p:nvPr/>
        </p:nvGrpSpPr>
        <p:grpSpPr>
          <a:xfrm>
            <a:off x="3218367" y="1269612"/>
            <a:ext cx="2707165" cy="3976518"/>
            <a:chOff x="-3944708" y="1422012"/>
            <a:chExt cx="2707165" cy="3976518"/>
          </a:xfrm>
        </p:grpSpPr>
        <p:sp>
          <p:nvSpPr>
            <p:cNvPr id="4950" name="Google Shape;4950;p61"/>
            <p:cNvSpPr/>
            <p:nvPr/>
          </p:nvSpPr>
          <p:spPr>
            <a:xfrm>
              <a:off x="-3267918" y="47356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1"/>
            <p:cNvSpPr/>
            <p:nvPr/>
          </p:nvSpPr>
          <p:spPr>
            <a:xfrm>
              <a:off x="-2929523" y="47356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1"/>
            <p:cNvSpPr/>
            <p:nvPr/>
          </p:nvSpPr>
          <p:spPr>
            <a:xfrm>
              <a:off x="-2929523" y="50669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1"/>
            <p:cNvSpPr/>
            <p:nvPr/>
          </p:nvSpPr>
          <p:spPr>
            <a:xfrm>
              <a:off x="-2929523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1"/>
            <p:cNvSpPr/>
            <p:nvPr/>
          </p:nvSpPr>
          <p:spPr>
            <a:xfrm>
              <a:off x="-2591128" y="44042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1"/>
            <p:cNvSpPr/>
            <p:nvPr/>
          </p:nvSpPr>
          <p:spPr>
            <a:xfrm>
              <a:off x="-2591128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1"/>
            <p:cNvSpPr/>
            <p:nvPr/>
          </p:nvSpPr>
          <p:spPr>
            <a:xfrm>
              <a:off x="-2252733" y="44042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1"/>
            <p:cNvSpPr/>
            <p:nvPr/>
          </p:nvSpPr>
          <p:spPr>
            <a:xfrm>
              <a:off x="-2252733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1"/>
            <p:cNvSpPr/>
            <p:nvPr/>
          </p:nvSpPr>
          <p:spPr>
            <a:xfrm>
              <a:off x="-1914338" y="44042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1"/>
            <p:cNvSpPr/>
            <p:nvPr/>
          </p:nvSpPr>
          <p:spPr>
            <a:xfrm>
              <a:off x="-1575942" y="44042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1"/>
            <p:cNvSpPr/>
            <p:nvPr/>
          </p:nvSpPr>
          <p:spPr>
            <a:xfrm>
              <a:off x="-3944708" y="440429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1"/>
            <p:cNvSpPr/>
            <p:nvPr/>
          </p:nvSpPr>
          <p:spPr>
            <a:xfrm>
              <a:off x="-3944708" y="47356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1"/>
            <p:cNvSpPr/>
            <p:nvPr/>
          </p:nvSpPr>
          <p:spPr>
            <a:xfrm>
              <a:off x="-3944708" y="50669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1"/>
            <p:cNvSpPr/>
            <p:nvPr/>
          </p:nvSpPr>
          <p:spPr>
            <a:xfrm>
              <a:off x="-3944708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1"/>
            <p:cNvSpPr/>
            <p:nvPr/>
          </p:nvSpPr>
          <p:spPr>
            <a:xfrm>
              <a:off x="-3606313" y="473564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1"/>
            <p:cNvSpPr/>
            <p:nvPr/>
          </p:nvSpPr>
          <p:spPr>
            <a:xfrm>
              <a:off x="-3606313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1"/>
            <p:cNvSpPr/>
            <p:nvPr/>
          </p:nvSpPr>
          <p:spPr>
            <a:xfrm>
              <a:off x="-2929523" y="44042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1"/>
            <p:cNvSpPr/>
            <p:nvPr/>
          </p:nvSpPr>
          <p:spPr>
            <a:xfrm>
              <a:off x="-3606313" y="44042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1"/>
            <p:cNvSpPr/>
            <p:nvPr/>
          </p:nvSpPr>
          <p:spPr>
            <a:xfrm>
              <a:off x="-2591128" y="47356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1"/>
            <p:cNvSpPr/>
            <p:nvPr/>
          </p:nvSpPr>
          <p:spPr>
            <a:xfrm>
              <a:off x="-2252733" y="47356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1"/>
            <p:cNvSpPr/>
            <p:nvPr/>
          </p:nvSpPr>
          <p:spPr>
            <a:xfrm>
              <a:off x="-1914338" y="47356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1"/>
            <p:cNvSpPr/>
            <p:nvPr/>
          </p:nvSpPr>
          <p:spPr>
            <a:xfrm>
              <a:off x="-1575942" y="47356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1"/>
            <p:cNvSpPr/>
            <p:nvPr/>
          </p:nvSpPr>
          <p:spPr>
            <a:xfrm>
              <a:off x="-2591128" y="50669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1"/>
            <p:cNvSpPr/>
            <p:nvPr/>
          </p:nvSpPr>
          <p:spPr>
            <a:xfrm>
              <a:off x="-2252733" y="50669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1"/>
            <p:cNvSpPr/>
            <p:nvPr/>
          </p:nvSpPr>
          <p:spPr>
            <a:xfrm>
              <a:off x="-1914338" y="50669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1"/>
            <p:cNvSpPr/>
            <p:nvPr/>
          </p:nvSpPr>
          <p:spPr>
            <a:xfrm>
              <a:off x="-1575942" y="50669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1"/>
            <p:cNvSpPr/>
            <p:nvPr/>
          </p:nvSpPr>
          <p:spPr>
            <a:xfrm>
              <a:off x="-3267913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1"/>
            <p:cNvSpPr/>
            <p:nvPr/>
          </p:nvSpPr>
          <p:spPr>
            <a:xfrm>
              <a:off x="-3267913" y="44042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1"/>
            <p:cNvSpPr/>
            <p:nvPr/>
          </p:nvSpPr>
          <p:spPr>
            <a:xfrm>
              <a:off x="-1914340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1"/>
            <p:cNvSpPr/>
            <p:nvPr/>
          </p:nvSpPr>
          <p:spPr>
            <a:xfrm>
              <a:off x="-1575945" y="4072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1"/>
            <p:cNvSpPr/>
            <p:nvPr/>
          </p:nvSpPr>
          <p:spPr>
            <a:xfrm>
              <a:off x="-3267918" y="5067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1"/>
            <p:cNvSpPr/>
            <p:nvPr/>
          </p:nvSpPr>
          <p:spPr>
            <a:xfrm>
              <a:off x="-3606313" y="5067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1"/>
            <p:cNvSpPr/>
            <p:nvPr/>
          </p:nvSpPr>
          <p:spPr>
            <a:xfrm>
              <a:off x="-3267918" y="175336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1"/>
            <p:cNvSpPr/>
            <p:nvPr/>
          </p:nvSpPr>
          <p:spPr>
            <a:xfrm>
              <a:off x="-3267918" y="24160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1"/>
            <p:cNvSpPr/>
            <p:nvPr/>
          </p:nvSpPr>
          <p:spPr>
            <a:xfrm>
              <a:off x="-3267918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1"/>
            <p:cNvSpPr/>
            <p:nvPr/>
          </p:nvSpPr>
          <p:spPr>
            <a:xfrm>
              <a:off x="-2929523" y="175336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1"/>
            <p:cNvSpPr/>
            <p:nvPr/>
          </p:nvSpPr>
          <p:spPr>
            <a:xfrm>
              <a:off x="-2929523" y="208471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1"/>
            <p:cNvSpPr/>
            <p:nvPr/>
          </p:nvSpPr>
          <p:spPr>
            <a:xfrm>
              <a:off x="-2929523" y="24160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1"/>
            <p:cNvSpPr/>
            <p:nvPr/>
          </p:nvSpPr>
          <p:spPr>
            <a:xfrm>
              <a:off x="-2929523" y="274741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1"/>
            <p:cNvSpPr/>
            <p:nvPr/>
          </p:nvSpPr>
          <p:spPr>
            <a:xfrm>
              <a:off x="-2929523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1"/>
            <p:cNvSpPr/>
            <p:nvPr/>
          </p:nvSpPr>
          <p:spPr>
            <a:xfrm>
              <a:off x="-2929523" y="341011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1"/>
            <p:cNvSpPr/>
            <p:nvPr/>
          </p:nvSpPr>
          <p:spPr>
            <a:xfrm>
              <a:off x="-2929523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1"/>
            <p:cNvSpPr/>
            <p:nvPr/>
          </p:nvSpPr>
          <p:spPr>
            <a:xfrm>
              <a:off x="-2591128" y="142201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1"/>
            <p:cNvSpPr/>
            <p:nvPr/>
          </p:nvSpPr>
          <p:spPr>
            <a:xfrm>
              <a:off x="-2591128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1"/>
            <p:cNvSpPr/>
            <p:nvPr/>
          </p:nvSpPr>
          <p:spPr>
            <a:xfrm>
              <a:off x="-2591128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1"/>
            <p:cNvSpPr/>
            <p:nvPr/>
          </p:nvSpPr>
          <p:spPr>
            <a:xfrm>
              <a:off x="-2252733" y="142201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1"/>
            <p:cNvSpPr/>
            <p:nvPr/>
          </p:nvSpPr>
          <p:spPr>
            <a:xfrm>
              <a:off x="-2252733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1"/>
            <p:cNvSpPr/>
            <p:nvPr/>
          </p:nvSpPr>
          <p:spPr>
            <a:xfrm>
              <a:off x="-2252733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1"/>
            <p:cNvSpPr/>
            <p:nvPr/>
          </p:nvSpPr>
          <p:spPr>
            <a:xfrm>
              <a:off x="-1914338" y="142201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1"/>
            <p:cNvSpPr/>
            <p:nvPr/>
          </p:nvSpPr>
          <p:spPr>
            <a:xfrm>
              <a:off x="-1914338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1"/>
            <p:cNvSpPr/>
            <p:nvPr/>
          </p:nvSpPr>
          <p:spPr>
            <a:xfrm>
              <a:off x="-1914338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1"/>
            <p:cNvSpPr/>
            <p:nvPr/>
          </p:nvSpPr>
          <p:spPr>
            <a:xfrm>
              <a:off x="-1575942" y="142201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1"/>
            <p:cNvSpPr/>
            <p:nvPr/>
          </p:nvSpPr>
          <p:spPr>
            <a:xfrm>
              <a:off x="-1575942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1"/>
            <p:cNvSpPr/>
            <p:nvPr/>
          </p:nvSpPr>
          <p:spPr>
            <a:xfrm>
              <a:off x="-1575942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1"/>
            <p:cNvSpPr/>
            <p:nvPr/>
          </p:nvSpPr>
          <p:spPr>
            <a:xfrm>
              <a:off x="-3944708" y="142201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1"/>
            <p:cNvSpPr/>
            <p:nvPr/>
          </p:nvSpPr>
          <p:spPr>
            <a:xfrm>
              <a:off x="-3944708" y="175336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1"/>
            <p:cNvSpPr/>
            <p:nvPr/>
          </p:nvSpPr>
          <p:spPr>
            <a:xfrm>
              <a:off x="-3944708" y="208471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1"/>
            <p:cNvSpPr/>
            <p:nvPr/>
          </p:nvSpPr>
          <p:spPr>
            <a:xfrm>
              <a:off x="-3944708" y="24160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1"/>
            <p:cNvSpPr/>
            <p:nvPr/>
          </p:nvSpPr>
          <p:spPr>
            <a:xfrm>
              <a:off x="-3944708" y="274741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1"/>
            <p:cNvSpPr/>
            <p:nvPr/>
          </p:nvSpPr>
          <p:spPr>
            <a:xfrm>
              <a:off x="-3944708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1"/>
            <p:cNvSpPr/>
            <p:nvPr/>
          </p:nvSpPr>
          <p:spPr>
            <a:xfrm>
              <a:off x="-3944708" y="341011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1"/>
            <p:cNvSpPr/>
            <p:nvPr/>
          </p:nvSpPr>
          <p:spPr>
            <a:xfrm>
              <a:off x="-3944708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1"/>
            <p:cNvSpPr/>
            <p:nvPr/>
          </p:nvSpPr>
          <p:spPr>
            <a:xfrm>
              <a:off x="-3606313" y="175336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1"/>
            <p:cNvSpPr/>
            <p:nvPr/>
          </p:nvSpPr>
          <p:spPr>
            <a:xfrm>
              <a:off x="-3606313" y="24160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1"/>
            <p:cNvSpPr/>
            <p:nvPr/>
          </p:nvSpPr>
          <p:spPr>
            <a:xfrm>
              <a:off x="-3606313" y="3741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1"/>
            <p:cNvSpPr/>
            <p:nvPr/>
          </p:nvSpPr>
          <p:spPr>
            <a:xfrm>
              <a:off x="-2929523" y="14220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1"/>
            <p:cNvSpPr/>
            <p:nvPr/>
          </p:nvSpPr>
          <p:spPr>
            <a:xfrm>
              <a:off x="-3606313" y="14220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1"/>
            <p:cNvSpPr/>
            <p:nvPr/>
          </p:nvSpPr>
          <p:spPr>
            <a:xfrm>
              <a:off x="-2591128" y="1753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1"/>
            <p:cNvSpPr/>
            <p:nvPr/>
          </p:nvSpPr>
          <p:spPr>
            <a:xfrm>
              <a:off x="-2252733" y="1753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1"/>
            <p:cNvSpPr/>
            <p:nvPr/>
          </p:nvSpPr>
          <p:spPr>
            <a:xfrm>
              <a:off x="-1914338" y="1753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1"/>
            <p:cNvSpPr/>
            <p:nvPr/>
          </p:nvSpPr>
          <p:spPr>
            <a:xfrm>
              <a:off x="-1575942" y="1753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1"/>
            <p:cNvSpPr/>
            <p:nvPr/>
          </p:nvSpPr>
          <p:spPr>
            <a:xfrm>
              <a:off x="-2591128" y="208465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1"/>
            <p:cNvSpPr/>
            <p:nvPr/>
          </p:nvSpPr>
          <p:spPr>
            <a:xfrm>
              <a:off x="-2252733" y="208465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1"/>
            <p:cNvSpPr/>
            <p:nvPr/>
          </p:nvSpPr>
          <p:spPr>
            <a:xfrm>
              <a:off x="-1914338" y="208465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1"/>
            <p:cNvSpPr/>
            <p:nvPr/>
          </p:nvSpPr>
          <p:spPr>
            <a:xfrm>
              <a:off x="-1575942" y="208465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1"/>
            <p:cNvSpPr/>
            <p:nvPr/>
          </p:nvSpPr>
          <p:spPr>
            <a:xfrm>
              <a:off x="-2591128" y="24160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1"/>
            <p:cNvSpPr/>
            <p:nvPr/>
          </p:nvSpPr>
          <p:spPr>
            <a:xfrm>
              <a:off x="-2252733" y="24160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1"/>
            <p:cNvSpPr/>
            <p:nvPr/>
          </p:nvSpPr>
          <p:spPr>
            <a:xfrm>
              <a:off x="-1914338" y="24160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1"/>
            <p:cNvSpPr/>
            <p:nvPr/>
          </p:nvSpPr>
          <p:spPr>
            <a:xfrm>
              <a:off x="-1575942" y="241603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1"/>
            <p:cNvSpPr/>
            <p:nvPr/>
          </p:nvSpPr>
          <p:spPr>
            <a:xfrm>
              <a:off x="-2591128" y="2747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1"/>
            <p:cNvSpPr/>
            <p:nvPr/>
          </p:nvSpPr>
          <p:spPr>
            <a:xfrm>
              <a:off x="-2252733" y="2747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1"/>
            <p:cNvSpPr/>
            <p:nvPr/>
          </p:nvSpPr>
          <p:spPr>
            <a:xfrm>
              <a:off x="-1914338" y="2747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1"/>
            <p:cNvSpPr/>
            <p:nvPr/>
          </p:nvSpPr>
          <p:spPr>
            <a:xfrm>
              <a:off x="-1575942" y="2747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1"/>
            <p:cNvSpPr/>
            <p:nvPr/>
          </p:nvSpPr>
          <p:spPr>
            <a:xfrm>
              <a:off x="-3267913" y="14220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1"/>
            <p:cNvSpPr/>
            <p:nvPr/>
          </p:nvSpPr>
          <p:spPr>
            <a:xfrm>
              <a:off x="-2591128" y="34100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1"/>
            <p:cNvSpPr/>
            <p:nvPr/>
          </p:nvSpPr>
          <p:spPr>
            <a:xfrm>
              <a:off x="-2252733" y="34100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1"/>
            <p:cNvSpPr/>
            <p:nvPr/>
          </p:nvSpPr>
          <p:spPr>
            <a:xfrm>
              <a:off x="-1914338" y="34100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1"/>
            <p:cNvSpPr/>
            <p:nvPr/>
          </p:nvSpPr>
          <p:spPr>
            <a:xfrm>
              <a:off x="-1575942" y="34100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1"/>
            <p:cNvSpPr/>
            <p:nvPr/>
          </p:nvSpPr>
          <p:spPr>
            <a:xfrm>
              <a:off x="-3606298" y="274741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1"/>
            <p:cNvSpPr/>
            <p:nvPr/>
          </p:nvSpPr>
          <p:spPr>
            <a:xfrm>
              <a:off x="-3606298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1"/>
            <p:cNvSpPr/>
            <p:nvPr/>
          </p:nvSpPr>
          <p:spPr>
            <a:xfrm>
              <a:off x="-3606298" y="341011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1"/>
            <p:cNvSpPr/>
            <p:nvPr/>
          </p:nvSpPr>
          <p:spPr>
            <a:xfrm>
              <a:off x="-3267903" y="30787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1"/>
            <p:cNvSpPr/>
            <p:nvPr/>
          </p:nvSpPr>
          <p:spPr>
            <a:xfrm>
              <a:off x="-3267903" y="27473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1"/>
            <p:cNvSpPr/>
            <p:nvPr/>
          </p:nvSpPr>
          <p:spPr>
            <a:xfrm>
              <a:off x="-3267903" y="34100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1"/>
            <p:cNvSpPr/>
            <p:nvPr/>
          </p:nvSpPr>
          <p:spPr>
            <a:xfrm>
              <a:off x="-3267918" y="20847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1"/>
            <p:cNvSpPr/>
            <p:nvPr/>
          </p:nvSpPr>
          <p:spPr>
            <a:xfrm>
              <a:off x="-3606313" y="20847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47" name="Google Shape;5047;p61"/>
          <p:cNvCxnSpPr>
            <a:stCxn id="5048" idx="2"/>
            <a:endCxn id="5049" idx="0"/>
          </p:cNvCxnSpPr>
          <p:nvPr/>
        </p:nvCxnSpPr>
        <p:spPr>
          <a:xfrm>
            <a:off x="3210100" y="3203644"/>
            <a:ext cx="0" cy="6336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0" name="Google Shape;5050;p61"/>
          <p:cNvCxnSpPr>
            <a:stCxn id="5049" idx="3"/>
            <a:endCxn id="5051" idx="1"/>
          </p:cNvCxnSpPr>
          <p:nvPr/>
        </p:nvCxnSpPr>
        <p:spPr>
          <a:xfrm>
            <a:off x="3461500" y="4088563"/>
            <a:ext cx="22209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2" name="Google Shape;5052;p61"/>
          <p:cNvCxnSpPr>
            <a:stCxn id="5053" idx="2"/>
            <a:endCxn id="5051" idx="0"/>
          </p:cNvCxnSpPr>
          <p:nvPr/>
        </p:nvCxnSpPr>
        <p:spPr>
          <a:xfrm>
            <a:off x="5933800" y="3203644"/>
            <a:ext cx="0" cy="6336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6" name="Google Shape;5066;p61"/>
          <p:cNvCxnSpPr>
            <a:stCxn id="5067" idx="3"/>
            <a:endCxn id="5068" idx="1"/>
          </p:cNvCxnSpPr>
          <p:nvPr/>
        </p:nvCxnSpPr>
        <p:spPr>
          <a:xfrm>
            <a:off x="3461500" y="1815925"/>
            <a:ext cx="22209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7" name="Google Shape;5067;p61"/>
          <p:cNvSpPr txBox="1"/>
          <p:nvPr/>
        </p:nvSpPr>
        <p:spPr>
          <a:xfrm>
            <a:off x="2958700" y="1564525"/>
            <a:ext cx="502800" cy="5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DADADA"/>
                </a:solidFill>
                <a:latin typeface="Aldrich"/>
                <a:ea typeface="Aldrich"/>
                <a:cs typeface="Aldrich"/>
                <a:sym typeface="Aldrich"/>
              </a:rPr>
              <a:t>1</a:t>
            </a:r>
            <a:endParaRPr sz="2500" b="1" dirty="0">
              <a:solidFill>
                <a:srgbClr val="DADADA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048" name="Google Shape;5048;p61"/>
          <p:cNvSpPr txBox="1"/>
          <p:nvPr/>
        </p:nvSpPr>
        <p:spPr>
          <a:xfrm>
            <a:off x="2958700" y="2700844"/>
            <a:ext cx="502800" cy="5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DADADA"/>
                </a:solidFill>
                <a:latin typeface="Aldrich"/>
                <a:ea typeface="Aldrich"/>
                <a:cs typeface="Aldrich"/>
                <a:sym typeface="Aldrich"/>
              </a:rPr>
              <a:t>2</a:t>
            </a:r>
            <a:endParaRPr sz="2500" b="1">
              <a:solidFill>
                <a:srgbClr val="DADADA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049" name="Google Shape;5049;p61"/>
          <p:cNvSpPr txBox="1"/>
          <p:nvPr/>
        </p:nvSpPr>
        <p:spPr>
          <a:xfrm>
            <a:off x="2958700" y="3837163"/>
            <a:ext cx="502800" cy="5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DADADA"/>
                </a:solidFill>
                <a:latin typeface="Aldrich"/>
                <a:ea typeface="Aldrich"/>
                <a:cs typeface="Aldrich"/>
                <a:sym typeface="Aldrich"/>
              </a:rPr>
              <a:t>3</a:t>
            </a:r>
            <a:endParaRPr sz="2500" b="1">
              <a:solidFill>
                <a:srgbClr val="DADADA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068" name="Google Shape;5068;p61"/>
          <p:cNvSpPr txBox="1"/>
          <p:nvPr/>
        </p:nvSpPr>
        <p:spPr>
          <a:xfrm>
            <a:off x="5682400" y="1564525"/>
            <a:ext cx="502800" cy="5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DADADA"/>
                </a:solidFill>
                <a:latin typeface="Aldrich"/>
                <a:ea typeface="Aldrich"/>
                <a:cs typeface="Aldrich"/>
                <a:sym typeface="Aldrich"/>
              </a:rPr>
              <a:t>6</a:t>
            </a:r>
            <a:endParaRPr sz="2500" b="1">
              <a:solidFill>
                <a:srgbClr val="DADADA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053" name="Google Shape;5053;p61"/>
          <p:cNvSpPr txBox="1"/>
          <p:nvPr/>
        </p:nvSpPr>
        <p:spPr>
          <a:xfrm>
            <a:off x="5682400" y="2700844"/>
            <a:ext cx="502800" cy="5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DADADA"/>
                </a:solidFill>
                <a:latin typeface="Aldrich"/>
                <a:ea typeface="Aldrich"/>
                <a:cs typeface="Aldrich"/>
                <a:sym typeface="Aldrich"/>
              </a:rPr>
              <a:t>5</a:t>
            </a:r>
            <a:endParaRPr sz="2500" b="1">
              <a:solidFill>
                <a:srgbClr val="DADADA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051" name="Google Shape;5051;p61"/>
          <p:cNvSpPr txBox="1"/>
          <p:nvPr/>
        </p:nvSpPr>
        <p:spPr>
          <a:xfrm>
            <a:off x="5682400" y="3837163"/>
            <a:ext cx="502800" cy="5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DADADA"/>
                </a:solidFill>
                <a:latin typeface="Aldrich"/>
                <a:ea typeface="Aldrich"/>
                <a:cs typeface="Aldrich"/>
                <a:sym typeface="Aldrich"/>
              </a:rPr>
              <a:t>4</a:t>
            </a:r>
            <a:endParaRPr sz="2500" b="1">
              <a:solidFill>
                <a:srgbClr val="DADADA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5069" name="Google Shape;5069;p61"/>
          <p:cNvCxnSpPr>
            <a:stCxn id="5068" idx="2"/>
            <a:endCxn id="5053" idx="0"/>
          </p:cNvCxnSpPr>
          <p:nvPr/>
        </p:nvCxnSpPr>
        <p:spPr>
          <a:xfrm>
            <a:off x="5933800" y="2067325"/>
            <a:ext cx="0" cy="6336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70" name="Google Shape;5070;p61"/>
          <p:cNvCxnSpPr>
            <a:stCxn id="5067" idx="2"/>
            <a:endCxn id="5048" idx="0"/>
          </p:cNvCxnSpPr>
          <p:nvPr/>
        </p:nvCxnSpPr>
        <p:spPr>
          <a:xfrm>
            <a:off x="3210100" y="2067325"/>
            <a:ext cx="0" cy="6336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71" name="Google Shape;507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611" y="1518919"/>
            <a:ext cx="1630674" cy="286666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1" y="41088"/>
            <a:ext cx="6861600" cy="50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Approach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sp>
        <p:nvSpPr>
          <p:cNvPr id="133" name="Google Shape;3797;p40">
            <a:extLst>
              <a:ext uri="{FF2B5EF4-FFF2-40B4-BE49-F238E27FC236}">
                <a16:creationId xmlns:a16="http://schemas.microsoft.com/office/drawing/2014/main" id="{36ADEA72-B1F0-47F6-81C4-2D762288B963}"/>
              </a:ext>
            </a:extLst>
          </p:cNvPr>
          <p:cNvSpPr txBox="1">
            <a:spLocks/>
          </p:cNvSpPr>
          <p:nvPr/>
        </p:nvSpPr>
        <p:spPr>
          <a:xfrm>
            <a:off x="2337734" y="440042"/>
            <a:ext cx="4468426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39700" indent="0" algn="ctr">
              <a:buNone/>
            </a:pPr>
            <a:r>
              <a:rPr lang="en-US" sz="2000" dirty="0"/>
              <a:t>Where and How to get the data?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DAC613-CF04-4B19-9992-58B516879EF5}"/>
              </a:ext>
            </a:extLst>
          </p:cNvPr>
          <p:cNvSpPr/>
          <p:nvPr/>
        </p:nvSpPr>
        <p:spPr>
          <a:xfrm>
            <a:off x="525601" y="2720808"/>
            <a:ext cx="2162210" cy="570912"/>
          </a:xfrm>
          <a:prstGeom prst="rect">
            <a:avLst/>
          </a:prstGeom>
          <a:solidFill>
            <a:srgbClr val="596FA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FCFD"/>
                </a:solidFill>
              </a:rPr>
              <a:t>Build Data Pipeline</a:t>
            </a:r>
            <a:endParaRPr lang="en-IN" dirty="0">
              <a:solidFill>
                <a:srgbClr val="FBFCFD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162EB27-F2FA-4B06-A61F-58E0F173FD98}"/>
              </a:ext>
            </a:extLst>
          </p:cNvPr>
          <p:cNvSpPr/>
          <p:nvPr/>
        </p:nvSpPr>
        <p:spPr>
          <a:xfrm>
            <a:off x="525601" y="3920553"/>
            <a:ext cx="2162210" cy="426757"/>
          </a:xfrm>
          <a:prstGeom prst="rect">
            <a:avLst/>
          </a:prstGeom>
          <a:solidFill>
            <a:srgbClr val="596FA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FCFD"/>
                </a:solidFill>
              </a:rPr>
              <a:t>Data Collection</a:t>
            </a:r>
            <a:endParaRPr lang="en-IN" dirty="0">
              <a:solidFill>
                <a:srgbClr val="FBFCFD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9B086D4-9704-45DA-BEF6-8001DBA1280C}"/>
              </a:ext>
            </a:extLst>
          </p:cNvPr>
          <p:cNvSpPr/>
          <p:nvPr/>
        </p:nvSpPr>
        <p:spPr>
          <a:xfrm>
            <a:off x="6465737" y="3924034"/>
            <a:ext cx="2152663" cy="426757"/>
          </a:xfrm>
          <a:prstGeom prst="rect">
            <a:avLst/>
          </a:prstGeom>
          <a:solidFill>
            <a:srgbClr val="596FA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FCFD"/>
                </a:solidFill>
              </a:rPr>
              <a:t>Load / Access Database</a:t>
            </a:r>
            <a:endParaRPr lang="en-IN" dirty="0">
              <a:solidFill>
                <a:srgbClr val="FBFCFD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920F77E-4436-496E-9FDE-46AB46BAC3B6}"/>
              </a:ext>
            </a:extLst>
          </p:cNvPr>
          <p:cNvSpPr/>
          <p:nvPr/>
        </p:nvSpPr>
        <p:spPr>
          <a:xfrm>
            <a:off x="6472946" y="2704708"/>
            <a:ext cx="2145454" cy="426757"/>
          </a:xfrm>
          <a:prstGeom prst="rect">
            <a:avLst/>
          </a:prstGeom>
          <a:solidFill>
            <a:srgbClr val="596FA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FCFD"/>
                </a:solidFill>
              </a:rPr>
              <a:t>Data Cleaning</a:t>
            </a:r>
            <a:endParaRPr lang="en-IN" dirty="0">
              <a:solidFill>
                <a:srgbClr val="FBFCFD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F89A0C3-40BC-4F65-9675-3CA4874F32E2}"/>
              </a:ext>
            </a:extLst>
          </p:cNvPr>
          <p:cNvSpPr/>
          <p:nvPr/>
        </p:nvSpPr>
        <p:spPr>
          <a:xfrm>
            <a:off x="6465735" y="1602546"/>
            <a:ext cx="2152663" cy="426757"/>
          </a:xfrm>
          <a:prstGeom prst="rect">
            <a:avLst/>
          </a:prstGeom>
          <a:solidFill>
            <a:srgbClr val="596FA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FCFD"/>
                </a:solidFill>
              </a:rPr>
              <a:t>Data Analysis</a:t>
            </a:r>
            <a:endParaRPr lang="en-IN" dirty="0">
              <a:solidFill>
                <a:srgbClr val="FBFCFD"/>
              </a:solidFill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22B77B06-509C-4C81-A08B-0A923D2CA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0C397459-1D89-4DD1-9B50-60CF07AE78F4}"/>
              </a:ext>
            </a:extLst>
          </p:cNvPr>
          <p:cNvSpPr/>
          <p:nvPr/>
        </p:nvSpPr>
        <p:spPr>
          <a:xfrm>
            <a:off x="525602" y="1530468"/>
            <a:ext cx="2152564" cy="570912"/>
          </a:xfrm>
          <a:prstGeom prst="rect">
            <a:avLst/>
          </a:prstGeom>
          <a:solidFill>
            <a:srgbClr val="596FA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FCFD"/>
                </a:solidFill>
              </a:rPr>
              <a:t>Source – National Rail Data Portal</a:t>
            </a:r>
            <a:endParaRPr lang="en-IN" dirty="0">
              <a:solidFill>
                <a:srgbClr val="FBFC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023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1" y="41088"/>
            <a:ext cx="6861600" cy="50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Approach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sp>
        <p:nvSpPr>
          <p:cNvPr id="133" name="Google Shape;3797;p40">
            <a:extLst>
              <a:ext uri="{FF2B5EF4-FFF2-40B4-BE49-F238E27FC236}">
                <a16:creationId xmlns:a16="http://schemas.microsoft.com/office/drawing/2014/main" id="{36ADEA72-B1F0-47F6-81C4-2D762288B963}"/>
              </a:ext>
            </a:extLst>
          </p:cNvPr>
          <p:cNvSpPr txBox="1">
            <a:spLocks/>
          </p:cNvSpPr>
          <p:nvPr/>
        </p:nvSpPr>
        <p:spPr>
          <a:xfrm>
            <a:off x="2337734" y="440042"/>
            <a:ext cx="4468426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 sz="1400" b="0" i="0" u="none" strike="noStrike" cap="none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39700" indent="0" algn="ctr">
              <a:buNone/>
            </a:pPr>
            <a:r>
              <a:rPr lang="en-US" sz="2000" dirty="0"/>
              <a:t>What is in our data?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571EE8-D034-489B-A2F8-B354E240E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74" y="970442"/>
            <a:ext cx="3361651" cy="3912096"/>
          </a:xfrm>
          <a:prstGeom prst="rect">
            <a:avLst/>
          </a:prstGeom>
          <a:ln w="19050">
            <a:solidFill>
              <a:srgbClr val="2D4E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C53E2B-86A5-4AE1-95B2-897042B46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5CA192-0757-432D-8927-350D72D63DF0}"/>
              </a:ext>
            </a:extLst>
          </p:cNvPr>
          <p:cNvSpPr txBox="1"/>
          <p:nvPr/>
        </p:nvSpPr>
        <p:spPr>
          <a:xfrm>
            <a:off x="3779717" y="1213515"/>
            <a:ext cx="5191483" cy="226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4E9D"/>
              </a:buClr>
            </a:pPr>
            <a:r>
              <a:rPr lang="en-IN" sz="1600" b="1" dirty="0">
                <a:solidFill>
                  <a:srgbClr val="2D4E9D"/>
                </a:solidFill>
                <a:latin typeface="Blinker" panose="020B0604020202020204" charset="0"/>
              </a:rPr>
              <a:t>Data Transformation:</a:t>
            </a:r>
            <a:endParaRPr lang="en-IN" sz="1600" b="1" i="0" u="none" strike="noStrike" dirty="0">
              <a:solidFill>
                <a:srgbClr val="2D4E9D"/>
              </a:solidFill>
              <a:effectLst/>
              <a:latin typeface="Blinker" panose="020B0604020202020204" charset="0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4E9D"/>
              </a:buClr>
              <a:buFont typeface="Courier New" panose="02070309020205020404" pitchFamily="49" charset="0"/>
              <a:buChar char="o"/>
            </a:pPr>
            <a:r>
              <a:rPr lang="en-IN" sz="1600" b="0" i="0" u="none" strike="noStrike" dirty="0">
                <a:solidFill>
                  <a:srgbClr val="2D4E9D"/>
                </a:solidFill>
                <a:effectLst/>
                <a:latin typeface="Blinker" panose="020B0604020202020204" charset="0"/>
              </a:rPr>
              <a:t>Longitude, Latitude, Delayed Arrival/Departure Minutes. Origin and Destination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4E9D"/>
              </a:buClr>
            </a:pPr>
            <a:r>
              <a:rPr lang="en-IN" sz="1600" b="1" dirty="0">
                <a:solidFill>
                  <a:srgbClr val="2D4E9D"/>
                </a:solidFill>
                <a:latin typeface="Blinker" panose="020B0604020202020204" charset="0"/>
              </a:rPr>
              <a:t>Data Enrichment (PowerBI): </a:t>
            </a:r>
            <a:endParaRPr lang="en-IN" sz="1600" b="1" i="0" u="none" strike="noStrike" dirty="0">
              <a:solidFill>
                <a:srgbClr val="2D4E9D"/>
              </a:solidFill>
              <a:effectLst/>
              <a:latin typeface="Blinker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rgbClr val="2D4E9D"/>
              </a:buClr>
              <a:buFont typeface="Courier New" panose="02070309020205020404" pitchFamily="49" charset="0"/>
              <a:buChar char="o"/>
            </a:pPr>
            <a:r>
              <a:rPr lang="en-IN" sz="1600" b="0" i="0" u="none" strike="noStrike" dirty="0">
                <a:solidFill>
                  <a:srgbClr val="2D4E9D"/>
                </a:solidFill>
                <a:effectLst/>
                <a:latin typeface="Blinker" panose="020B0604020202020204" charset="0"/>
              </a:rPr>
              <a:t>Gathered Additional Data from Office of Rail and Road (</a:t>
            </a:r>
            <a:r>
              <a:rPr lang="en-IN" sz="1600" dirty="0">
                <a:hlinkClick r:id="rId6"/>
              </a:rPr>
              <a:t>ORR</a:t>
            </a:r>
            <a:r>
              <a:rPr lang="en-IN" sz="1600" dirty="0"/>
              <a:t>)</a:t>
            </a:r>
            <a:r>
              <a:rPr lang="en-IN" sz="1600" b="0" i="0" u="none" strike="noStrike" dirty="0">
                <a:solidFill>
                  <a:srgbClr val="2D4E9D"/>
                </a:solidFill>
                <a:effectLst/>
                <a:latin typeface="Blinker" panose="020B0604020202020204" charset="0"/>
              </a:rPr>
              <a:t> - TOCs list, Delay Compensation claims and more</a:t>
            </a:r>
            <a:endParaRPr lang="en-US" sz="1600" dirty="0">
              <a:solidFill>
                <a:srgbClr val="2D4E9D"/>
              </a:solidFill>
              <a:latin typeface="Blink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110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199031" y="2731184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1" y="-28968"/>
            <a:ext cx="6861600" cy="50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D3DD1-133B-4A86-9FAF-CFE81D445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31" y="868969"/>
            <a:ext cx="5796255" cy="4104347"/>
          </a:xfrm>
          <a:prstGeom prst="rect">
            <a:avLst/>
          </a:prstGeom>
          <a:ln w="28575">
            <a:solidFill>
              <a:srgbClr val="2D4E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F32C04-C3FE-46BC-B97F-0004E654C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84E4D4-5711-491C-90E9-F544497498C5}"/>
              </a:ext>
            </a:extLst>
          </p:cNvPr>
          <p:cNvSpPr txBox="1"/>
          <p:nvPr/>
        </p:nvSpPr>
        <p:spPr>
          <a:xfrm>
            <a:off x="2353881" y="363152"/>
            <a:ext cx="478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D4E9D"/>
                </a:solidFill>
                <a:latin typeface="Blinker" panose="020B0604020202020204" charset="0"/>
              </a:rPr>
              <a:t>Public Usage Trend of UK Railways</a:t>
            </a:r>
            <a:endParaRPr lang="en-IN" sz="2000" dirty="0">
              <a:solidFill>
                <a:srgbClr val="2D4E9D"/>
              </a:solidFill>
              <a:latin typeface="Blinker" panose="020B060402020202020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1DAFD8-F7F8-4ED7-9118-C5395A3CF95A}"/>
              </a:ext>
            </a:extLst>
          </p:cNvPr>
          <p:cNvCxnSpPr>
            <a:cxnSpLocks/>
          </p:cNvCxnSpPr>
          <p:nvPr/>
        </p:nvCxnSpPr>
        <p:spPr>
          <a:xfrm flipH="1">
            <a:off x="4999188" y="1092872"/>
            <a:ext cx="216000" cy="1250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D86C714-41C9-4367-9528-DEA2371FF5C9}"/>
              </a:ext>
            </a:extLst>
          </p:cNvPr>
          <p:cNvSpPr txBox="1"/>
          <p:nvPr/>
        </p:nvSpPr>
        <p:spPr>
          <a:xfrm>
            <a:off x="6146971" y="1410749"/>
            <a:ext cx="2997030" cy="2963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D4E9D"/>
                </a:solidFill>
                <a:effectLst/>
                <a:latin typeface="Blinker" panose="020B0604020202020204" charset="0"/>
              </a:rPr>
              <a:t>Public usage trends shows a </a:t>
            </a:r>
            <a:r>
              <a:rPr lang="en-US" b="1" i="0" dirty="0">
                <a:solidFill>
                  <a:srgbClr val="2D4E9D"/>
                </a:solidFill>
                <a:effectLst/>
                <a:latin typeface="Blinker" panose="020B0604020202020204" charset="0"/>
              </a:rPr>
              <a:t>steady growth from 2004 - 2019, </a:t>
            </a:r>
            <a:r>
              <a:rPr lang="en-US" b="0" i="0" dirty="0">
                <a:solidFill>
                  <a:srgbClr val="2D4E9D"/>
                </a:solidFill>
                <a:effectLst/>
                <a:latin typeface="Blinker" panose="020B0604020202020204" charset="0"/>
              </a:rPr>
              <a:t>then falls sharply during the 2020 pandemic but is recovering gradually</a:t>
            </a:r>
          </a:p>
          <a:p>
            <a:pPr>
              <a:lnSpc>
                <a:spcPct val="150000"/>
              </a:lnSpc>
              <a:buClr>
                <a:srgbClr val="2D4E9D"/>
              </a:buClr>
              <a:buSzPct val="150000"/>
            </a:pPr>
            <a:endParaRPr lang="en-US" b="0" i="0" dirty="0">
              <a:solidFill>
                <a:srgbClr val="2D4E9D"/>
              </a:solidFill>
              <a:effectLst/>
              <a:latin typeface="Blinker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Highlights the prominence of </a:t>
            </a: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Railways as a means of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1107195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/>
          <p:nvPr/>
        </p:nvSpPr>
        <p:spPr>
          <a:xfrm>
            <a:off x="716943" y="2431790"/>
            <a:ext cx="1879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3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" name="Google Shape;3790;p39">
            <a:extLst>
              <a:ext uri="{FF2B5EF4-FFF2-40B4-BE49-F238E27FC236}">
                <a16:creationId xmlns:a16="http://schemas.microsoft.com/office/drawing/2014/main" id="{1D8DDE8C-71E9-4D57-87E6-8D5BEA7AC137}"/>
              </a:ext>
            </a:extLst>
          </p:cNvPr>
          <p:cNvSpPr txBox="1">
            <a:spLocks/>
          </p:cNvSpPr>
          <p:nvPr/>
        </p:nvSpPr>
        <p:spPr>
          <a:xfrm>
            <a:off x="1015212" y="0"/>
            <a:ext cx="6861600" cy="43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32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IN" sz="3600" dirty="0"/>
              <a:t>Insights</a:t>
            </a:r>
            <a:endParaRPr lang="en-IN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81D3267-7D99-41AF-B389-115D493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4" y="34775"/>
            <a:ext cx="810838" cy="7071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37958E-07F3-4267-82BE-5DE17AA7A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630" r="28374"/>
          <a:stretch/>
        </p:blipFill>
        <p:spPr>
          <a:xfrm>
            <a:off x="172606" y="776747"/>
            <a:ext cx="3644427" cy="2982810"/>
          </a:xfrm>
          <a:prstGeom prst="rect">
            <a:avLst/>
          </a:prstGeom>
          <a:ln w="28575">
            <a:solidFill>
              <a:srgbClr val="2D4E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BD297F-571D-4B44-9A70-E56C034BF4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130"/>
          <a:stretch/>
        </p:blipFill>
        <p:spPr>
          <a:xfrm>
            <a:off x="4078501" y="1387254"/>
            <a:ext cx="4791057" cy="3611055"/>
          </a:xfrm>
          <a:prstGeom prst="rect">
            <a:avLst/>
          </a:prstGeom>
          <a:ln w="19050">
            <a:solidFill>
              <a:srgbClr val="2D4E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F53C49-A700-45D8-9A0A-287FC34A8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731" y="-85593"/>
            <a:ext cx="1576039" cy="7777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3900C2-280C-4366-AB38-46E8F201E0A8}"/>
              </a:ext>
            </a:extLst>
          </p:cNvPr>
          <p:cNvSpPr txBox="1"/>
          <p:nvPr/>
        </p:nvSpPr>
        <p:spPr>
          <a:xfrm>
            <a:off x="274442" y="4105143"/>
            <a:ext cx="34407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D4E9D"/>
              </a:buClr>
              <a:buSzPct val="1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Strong correlation of 1.00 suggests:</a:t>
            </a:r>
          </a:p>
          <a:p>
            <a:pPr>
              <a:buClr>
                <a:srgbClr val="2D4E9D"/>
              </a:buClr>
              <a:buSzPct val="150000"/>
            </a:pPr>
            <a:r>
              <a:rPr lang="en-US" dirty="0">
                <a:solidFill>
                  <a:srgbClr val="2D4E9D"/>
                </a:solidFill>
                <a:latin typeface="Blinker" panose="020B0604020202020204" charset="0"/>
              </a:rPr>
              <a:t> </a:t>
            </a:r>
          </a:p>
          <a:p>
            <a:pPr algn="ctr">
              <a:buClr>
                <a:srgbClr val="2D4E9D"/>
              </a:buClr>
              <a:buSzPct val="150000"/>
            </a:pPr>
            <a:r>
              <a:rPr lang="en-US" b="1" dirty="0">
                <a:solidFill>
                  <a:srgbClr val="2D4E9D"/>
                </a:solidFill>
                <a:latin typeface="Blinker" panose="020B0604020202020204" charset="0"/>
              </a:rPr>
              <a:t>Departure delay influences Arrival Delay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CA6642-FF18-4A1C-9B48-2206F990BAFD}"/>
              </a:ext>
            </a:extLst>
          </p:cNvPr>
          <p:cNvSpPr/>
          <p:nvPr/>
        </p:nvSpPr>
        <p:spPr>
          <a:xfrm>
            <a:off x="1533600" y="1656000"/>
            <a:ext cx="460800" cy="475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E3399-AFBA-431C-8107-7F7534FA49C8}"/>
              </a:ext>
            </a:extLst>
          </p:cNvPr>
          <p:cNvSpPr txBox="1"/>
          <p:nvPr/>
        </p:nvSpPr>
        <p:spPr>
          <a:xfrm>
            <a:off x="2051482" y="359250"/>
            <a:ext cx="478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D4E9D"/>
                </a:solidFill>
                <a:latin typeface="Blinker" panose="020B0604020202020204" charset="0"/>
              </a:rPr>
              <a:t>Correlation Analysis</a:t>
            </a:r>
            <a:endParaRPr lang="en-IN" sz="2000" dirty="0">
              <a:solidFill>
                <a:srgbClr val="2D4E9D"/>
              </a:solidFill>
              <a:latin typeface="Blink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08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Railway Studies University by Slidesgo">
  <a:themeElements>
    <a:clrScheme name="Simple Light">
      <a:dk1>
        <a:srgbClr val="000000"/>
      </a:dk1>
      <a:lt1>
        <a:srgbClr val="C9C9C9"/>
      </a:lt1>
      <a:dk2>
        <a:srgbClr val="DADADA"/>
      </a:dk2>
      <a:lt2>
        <a:srgbClr val="FFFFFF"/>
      </a:lt2>
      <a:accent1>
        <a:srgbClr val="C8CAE5"/>
      </a:accent1>
      <a:accent2>
        <a:srgbClr val="7B81BE"/>
      </a:accent2>
      <a:accent3>
        <a:srgbClr val="2D4E9D"/>
      </a:accent3>
      <a:accent4>
        <a:srgbClr val="292F69"/>
      </a:accent4>
      <a:accent5>
        <a:srgbClr val="212247"/>
      </a:accent5>
      <a:accent6>
        <a:srgbClr val="FFFFFF"/>
      </a:accent6>
      <a:hlink>
        <a:srgbClr val="2D4E9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578</Words>
  <Application>Microsoft Office PowerPoint</Application>
  <PresentationFormat>On-screen Show (16:9)</PresentationFormat>
  <Paragraphs>112</Paragraphs>
  <Slides>17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Aldrich</vt:lpstr>
      <vt:lpstr>Bebas Neue</vt:lpstr>
      <vt:lpstr>Oswald SemiBold</vt:lpstr>
      <vt:lpstr>Arial</vt:lpstr>
      <vt:lpstr>Blinker</vt:lpstr>
      <vt:lpstr>Courier New</vt:lpstr>
      <vt:lpstr>Railway Studies University by Slidesgo</vt:lpstr>
      <vt:lpstr>UK NATIONAL RAIL PERFORMANCE 2024</vt:lpstr>
      <vt:lpstr>Agenda</vt:lpstr>
      <vt:lpstr>Meet the Team</vt:lpstr>
      <vt:lpstr>Background</vt:lpstr>
      <vt:lpstr>Business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Railway Studies University</dc:title>
  <cp:lastModifiedBy>Ilackkeya Bhavananthi</cp:lastModifiedBy>
  <cp:revision>100</cp:revision>
  <dcterms:modified xsi:type="dcterms:W3CDTF">2024-07-18T16:32:46Z</dcterms:modified>
</cp:coreProperties>
</file>